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702" r:id="rId24"/>
  </p:sldMasterIdLst>
  <p:sldIdLst>
    <p:sldId id="256" r:id="rId25"/>
    <p:sldId id="257" r:id="rId26"/>
    <p:sldId id="258" r:id="rId27"/>
    <p:sldId id="264" r:id="rId28"/>
    <p:sldId id="259" r:id="rId29"/>
    <p:sldId id="269" r:id="rId30"/>
    <p:sldId id="265" r:id="rId31"/>
    <p:sldId id="268" r:id="rId32"/>
    <p:sldId id="260" r:id="rId33"/>
    <p:sldId id="262" r:id="rId34"/>
    <p:sldId id="275" r:id="rId35"/>
    <p:sldId id="263" r:id="rId36"/>
    <p:sldId id="266" r:id="rId37"/>
    <p:sldId id="271" r:id="rId38"/>
  </p:sldIdLst>
  <p:sldSz cx="9144000" cy="5143500"/>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showPr>
  <p:clrMru>
    <a:srgbClr val="FEE100"/>
    <a:srgbClr val="FFFAF3"/>
    <a:srgbClr val="FFFB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slideMaster" Target="slideMasters/slideMaster3.xml"/><Relationship Id="rId39" Type="http://schemas.openxmlformats.org/officeDocument/2006/relationships/presProps" Target="presProps.xml"/><Relationship Id="rId38" Type="http://schemas.openxmlformats.org/officeDocument/2006/relationships/slide" Target="slides/slide14.xml"/><Relationship Id="rId37" Type="http://schemas.openxmlformats.org/officeDocument/2006/relationships/slide" Target="slides/slide13.xml"/><Relationship Id="rId36" Type="http://schemas.openxmlformats.org/officeDocument/2006/relationships/slide" Target="slides/slide12.xml"/><Relationship Id="rId35" Type="http://schemas.openxmlformats.org/officeDocument/2006/relationships/slide" Target="slides/slide11.xml"/><Relationship Id="rId34" Type="http://schemas.openxmlformats.org/officeDocument/2006/relationships/slide" Target="slides/slide10.xml"/><Relationship Id="rId33" Type="http://schemas.openxmlformats.org/officeDocument/2006/relationships/slide" Target="slides/slide9.xml"/><Relationship Id="rId32" Type="http://schemas.openxmlformats.org/officeDocument/2006/relationships/slide" Target="slides/slide8.xml"/><Relationship Id="rId31" Type="http://schemas.openxmlformats.org/officeDocument/2006/relationships/slide" Target="slides/slide7.xml"/><Relationship Id="rId30" Type="http://schemas.openxmlformats.org/officeDocument/2006/relationships/slide" Target="slides/slide6.xml"/><Relationship Id="rId3" Type="http://schemas.openxmlformats.org/officeDocument/2006/relationships/slideMaster" Target="slideMasters/slideMaster2.xml"/><Relationship Id="rId29" Type="http://schemas.openxmlformats.org/officeDocument/2006/relationships/slide" Target="slides/slide5.xml"/><Relationship Id="rId28" Type="http://schemas.openxmlformats.org/officeDocument/2006/relationships/slide" Target="slides/slide4.xml"/><Relationship Id="rId27" Type="http://schemas.openxmlformats.org/officeDocument/2006/relationships/slide" Target="slides/slide3.xml"/><Relationship Id="rId26" Type="http://schemas.openxmlformats.org/officeDocument/2006/relationships/slide" Target="slides/slide2.xml"/><Relationship Id="rId25" Type="http://schemas.openxmlformats.org/officeDocument/2006/relationships/slide" Target="slides/slide1.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2.png>
</file>

<file path=ppt/media/image3.jpe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7" Type="http://schemas.openxmlformats.org/officeDocument/2006/relationships/tags" Target="../tags/tag16.xml"/><Relationship Id="rId16" Type="http://schemas.openxmlformats.org/officeDocument/2006/relationships/tags" Target="../tags/tag15.xml"/><Relationship Id="rId15" Type="http://schemas.openxmlformats.org/officeDocument/2006/relationships/tags" Target="../tags/tag14.xml"/><Relationship Id="rId14" Type="http://schemas.openxmlformats.org/officeDocument/2006/relationships/tags" Target="../tags/tag13.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6" Type="http://schemas.openxmlformats.org/officeDocument/2006/relationships/tags" Target="../tags/tag21.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slideMaster" Target="../slideMasters/slideMaster2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1" Type="http://schemas.openxmlformats.org/officeDocument/2006/relationships/tags" Target="../tags/tag41.xml"/><Relationship Id="rId20" Type="http://schemas.openxmlformats.org/officeDocument/2006/relationships/tags" Target="../tags/tag40.xml"/><Relationship Id="rId2" Type="http://schemas.openxmlformats.org/officeDocument/2006/relationships/tags" Target="../tags/tag22.xml"/><Relationship Id="rId19" Type="http://schemas.openxmlformats.org/officeDocument/2006/relationships/tags" Target="../tags/tag39.xml"/><Relationship Id="rId18" Type="http://schemas.openxmlformats.org/officeDocument/2006/relationships/tags" Target="../tags/tag38.xml"/><Relationship Id="rId17" Type="http://schemas.openxmlformats.org/officeDocument/2006/relationships/tags" Target="../tags/tag37.xml"/><Relationship Id="rId16" Type="http://schemas.openxmlformats.org/officeDocument/2006/relationships/tags" Target="../tags/tag36.xml"/><Relationship Id="rId15" Type="http://schemas.openxmlformats.org/officeDocument/2006/relationships/tags" Target="../tags/tag35.xml"/><Relationship Id="rId14" Type="http://schemas.openxmlformats.org/officeDocument/2006/relationships/tags" Target="../tags/tag34.xml"/><Relationship Id="rId13" Type="http://schemas.openxmlformats.org/officeDocument/2006/relationships/tags" Target="../tags/tag33.xml"/><Relationship Id="rId12" Type="http://schemas.openxmlformats.org/officeDocument/2006/relationships/tags" Target="../tags/tag32.xml"/><Relationship Id="rId11" Type="http://schemas.openxmlformats.org/officeDocument/2006/relationships/tags" Target="../tags/tag31.xml"/><Relationship Id="rId10" Type="http://schemas.openxmlformats.org/officeDocument/2006/relationships/tags" Target="../tags/tag30.xml"/><Relationship Id="rId1" Type="http://schemas.openxmlformats.org/officeDocument/2006/relationships/slideMaster" Target="../slideMasters/slideMaster22.xml"/></Relationships>
</file>

<file path=ppt/slideLayouts/_rels/slideLayout25.xml.rels><?xml version="1.0" encoding="UTF-8" standalone="yes"?>
<Relationships xmlns="http://schemas.openxmlformats.org/package/2006/relationships"><Relationship Id="rId7" Type="http://schemas.openxmlformats.org/officeDocument/2006/relationships/tags" Target="../tags/tag47.xml"/><Relationship Id="rId6" Type="http://schemas.openxmlformats.org/officeDocument/2006/relationships/tags" Target="../tags/tag46.xml"/><Relationship Id="rId5" Type="http://schemas.openxmlformats.org/officeDocument/2006/relationships/tags" Target="../tags/tag45.xml"/><Relationship Id="rId4" Type="http://schemas.openxmlformats.org/officeDocument/2006/relationships/tags" Target="../tags/tag44.xml"/><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2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55.xml"/><Relationship Id="rId8" Type="http://schemas.openxmlformats.org/officeDocument/2006/relationships/tags" Target="../tags/tag54.xml"/><Relationship Id="rId7" Type="http://schemas.openxmlformats.org/officeDocument/2006/relationships/tags" Target="../tags/tag53.xml"/><Relationship Id="rId6" Type="http://schemas.openxmlformats.org/officeDocument/2006/relationships/tags" Target="../tags/tag52.xml"/><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22.xml"/></Relationships>
</file>

<file path=ppt/slideLayouts/_rels/slideLayout27.xml.rels><?xml version="1.0" encoding="UTF-8" standalone="yes"?>
<Relationships xmlns="http://schemas.openxmlformats.org/package/2006/relationships"><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slideMaster" Target="../slideMasters/slideMaster22.xml"/></Relationships>
</file>

<file path=ppt/slideLayouts/_rels/slideLayout28.xml.rels><?xml version="1.0" encoding="UTF-8" standalone="yes"?>
<Relationships xmlns="http://schemas.openxmlformats.org/package/2006/relationships"><Relationship Id="rId4" Type="http://schemas.openxmlformats.org/officeDocument/2006/relationships/tags" Target="../tags/tag62.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slideMaster" Target="../slideMasters/slideMaster22.xml"/></Relationships>
</file>

<file path=ppt/slideLayouts/_rels/slideLayout29.xml.rels><?xml version="1.0" encoding="UTF-8" standalone="yes"?>
<Relationships xmlns="http://schemas.openxmlformats.org/package/2006/relationships"><Relationship Id="rId7" Type="http://schemas.openxmlformats.org/officeDocument/2006/relationships/tags" Target="../tags/tag68.xml"/><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slideMaster" Target="../slideMasters/slideMaster2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tags" Target="../tags/tag71.xml"/><Relationship Id="rId3" Type="http://schemas.openxmlformats.org/officeDocument/2006/relationships/tags" Target="../tags/tag70.xml"/><Relationship Id="rId2" Type="http://schemas.openxmlformats.org/officeDocument/2006/relationships/tags" Target="../tags/tag69.xml"/><Relationship Id="rId1" Type="http://schemas.openxmlformats.org/officeDocument/2006/relationships/slideMaster" Target="../slideMasters/slideMaster22.xml"/></Relationships>
</file>

<file path=ppt/slideLayouts/_rels/slideLayout31.xml.rels><?xml version="1.0" encoding="UTF-8" standalone="yes"?>
<Relationships xmlns="http://schemas.openxmlformats.org/package/2006/relationships"><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tags" Target="../tags/tag75.xml"/><Relationship Id="rId2" Type="http://schemas.openxmlformats.org/officeDocument/2006/relationships/tags" Target="../tags/tag74.xml"/><Relationship Id="rId1" Type="http://schemas.openxmlformats.org/officeDocument/2006/relationships/slideMaster" Target="../slideMasters/slideMaster22.xml"/></Relationships>
</file>

<file path=ppt/slideLayouts/_rels/slideLayout32.xml.rels><?xml version="1.0" encoding="UTF-8" standalone="yes"?>
<Relationships xmlns="http://schemas.openxmlformats.org/package/2006/relationships"><Relationship Id="rId9" Type="http://schemas.openxmlformats.org/officeDocument/2006/relationships/tags" Target="../tags/tag85.xml"/><Relationship Id="rId8" Type="http://schemas.openxmlformats.org/officeDocument/2006/relationships/tags" Target="../tags/tag84.xml"/><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5" Type="http://schemas.openxmlformats.org/officeDocument/2006/relationships/tags" Target="../tags/tag91.xml"/><Relationship Id="rId14" Type="http://schemas.openxmlformats.org/officeDocument/2006/relationships/tags" Target="../tags/tag90.xml"/><Relationship Id="rId13" Type="http://schemas.openxmlformats.org/officeDocument/2006/relationships/tags" Target="../tags/tag89.xml"/><Relationship Id="rId12" Type="http://schemas.openxmlformats.org/officeDocument/2006/relationships/tags" Target="../tags/tag88.xml"/><Relationship Id="rId11" Type="http://schemas.openxmlformats.org/officeDocument/2006/relationships/tags" Target="../tags/tag87.xml"/><Relationship Id="rId10" Type="http://schemas.openxmlformats.org/officeDocument/2006/relationships/tags" Target="../tags/tag86.xml"/><Relationship Id="rId1" Type="http://schemas.openxmlformats.org/officeDocument/2006/relationships/slideMaster" Target="../slideMasters/slideMaster2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 name="PlaceHolder 1"/>
          <p:cNvSpPr>
            <a:spLocks noGrp="1"/>
          </p:cNvSpPr>
          <p:nvPr>
            <p:ph type="title"/>
          </p:nvPr>
        </p:nvSpPr>
        <p:spPr>
          <a:xfrm>
            <a:off x="228600" y="229320"/>
            <a:ext cx="6103800" cy="1445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90204"/>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4_3">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42" name="PlaceHolder 1"/>
          <p:cNvSpPr>
            <a:spLocks noGrp="1"/>
          </p:cNvSpPr>
          <p:nvPr>
            <p:ph type="title"/>
          </p:nvPr>
        </p:nvSpPr>
        <p:spPr>
          <a:xfrm>
            <a:off x="228600" y="229320"/>
            <a:ext cx="6103800" cy="1445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90204"/>
            </a:endParaRPr>
          </a:p>
        </p:txBody>
      </p:sp>
      <p:sp>
        <p:nvSpPr>
          <p:cNvPr id="43"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90204"/>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45" name="PlaceHolder 1"/>
          <p:cNvSpPr>
            <a:spLocks noGrp="1"/>
          </p:cNvSpPr>
          <p:nvPr>
            <p:ph type="title"/>
          </p:nvPr>
        </p:nvSpPr>
        <p:spPr>
          <a:xfrm>
            <a:off x="228600" y="229320"/>
            <a:ext cx="6103800" cy="1445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90204"/>
            </a:endParaRPr>
          </a:p>
        </p:txBody>
      </p:sp>
      <p:sp>
        <p:nvSpPr>
          <p:cNvPr id="4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90204"/>
            </a:endParaRPr>
          </a:p>
        </p:txBody>
      </p:sp>
      <p:sp>
        <p:nvSpPr>
          <p:cNvPr id="4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9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50" name="PlaceHolder 1"/>
          <p:cNvSpPr>
            <a:spLocks noGrp="1"/>
          </p:cNvSpPr>
          <p:nvPr>
            <p:ph type="title"/>
          </p:nvPr>
        </p:nvSpPr>
        <p:spPr>
          <a:xfrm>
            <a:off x="228600" y="229320"/>
            <a:ext cx="6103800" cy="1445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90204"/>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4" name="任意多边形: 形状 3"/>
          <p:cNvSpPr/>
          <p:nvPr>
            <p:custDataLst>
              <p:tags r:id="rId2"/>
            </p:custDataLst>
          </p:nvPr>
        </p:nvSpPr>
        <p:spPr>
          <a:xfrm>
            <a:off x="8342710" y="-5953"/>
            <a:ext cx="801290" cy="789385"/>
          </a:xfrm>
          <a:custGeom>
            <a:avLst/>
            <a:gdLst>
              <a:gd name="connsiteX0" fmla="*/ 65352 w 1068729"/>
              <a:gd name="connsiteY0" fmla="*/ 0 h 1052118"/>
              <a:gd name="connsiteX1" fmla="*/ 1068729 w 1068729"/>
              <a:gd name="connsiteY1" fmla="*/ 0 h 1052118"/>
              <a:gd name="connsiteX2" fmla="*/ 1068729 w 1068729"/>
              <a:gd name="connsiteY2" fmla="*/ 977750 h 1052118"/>
              <a:gd name="connsiteX3" fmla="*/ 1040113 w 1068729"/>
              <a:gd name="connsiteY3" fmla="*/ 993283 h 1052118"/>
              <a:gd name="connsiteX4" fmla="*/ 748689 w 1068729"/>
              <a:gd name="connsiteY4" fmla="*/ 1052118 h 1052118"/>
              <a:gd name="connsiteX5" fmla="*/ 0 w 1068729"/>
              <a:gd name="connsiteY5" fmla="*/ 303429 h 1052118"/>
              <a:gd name="connsiteX6" fmla="*/ 58836 w 1068729"/>
              <a:gd name="connsiteY6" fmla="*/ 12005 h 10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729" h="1052118">
                <a:moveTo>
                  <a:pt x="65352" y="0"/>
                </a:moveTo>
                <a:lnTo>
                  <a:pt x="1068729" y="0"/>
                </a:lnTo>
                <a:lnTo>
                  <a:pt x="1068729" y="977750"/>
                </a:lnTo>
                <a:lnTo>
                  <a:pt x="1040113" y="993283"/>
                </a:lnTo>
                <a:cubicBezTo>
                  <a:pt x="950541" y="1031168"/>
                  <a:pt x="852062" y="1052118"/>
                  <a:pt x="748689" y="1052118"/>
                </a:cubicBezTo>
                <a:cubicBezTo>
                  <a:pt x="335199" y="1052118"/>
                  <a:pt x="0" y="716919"/>
                  <a:pt x="0" y="303429"/>
                </a:cubicBezTo>
                <a:cubicBezTo>
                  <a:pt x="0" y="200056"/>
                  <a:pt x="20950" y="101577"/>
                  <a:pt x="58836" y="1200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5" name="椭圆 4"/>
          <p:cNvSpPr/>
          <p:nvPr>
            <p:custDataLst>
              <p:tags r:id="rId3"/>
            </p:custDataLst>
          </p:nvPr>
        </p:nvSpPr>
        <p:spPr>
          <a:xfrm>
            <a:off x="6022181" y="344091"/>
            <a:ext cx="556022" cy="55602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6" name="任意多边形: 形状 5"/>
          <p:cNvSpPr/>
          <p:nvPr>
            <p:custDataLst>
              <p:tags r:id="rId4"/>
            </p:custDataLst>
          </p:nvPr>
        </p:nvSpPr>
        <p:spPr>
          <a:xfrm>
            <a:off x="2465785" y="-5953"/>
            <a:ext cx="1092994" cy="438151"/>
          </a:xfrm>
          <a:custGeom>
            <a:avLst/>
            <a:gdLst>
              <a:gd name="connsiteX0" fmla="*/ 0 w 1458561"/>
              <a:gd name="connsiteY0" fmla="*/ 0 h 584280"/>
              <a:gd name="connsiteX1" fmla="*/ 1458561 w 1458561"/>
              <a:gd name="connsiteY1" fmla="*/ 0 h 584280"/>
              <a:gd name="connsiteX2" fmla="*/ 1419134 w 1458561"/>
              <a:gd name="connsiteY2" fmla="*/ 127015 h 584280"/>
              <a:gd name="connsiteX3" fmla="*/ 729281 w 1458561"/>
              <a:gd name="connsiteY3" fmla="*/ 584280 h 584280"/>
              <a:gd name="connsiteX4" fmla="*/ 39427 w 1458561"/>
              <a:gd name="connsiteY4" fmla="*/ 127015 h 584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8561" h="584280">
                <a:moveTo>
                  <a:pt x="0" y="0"/>
                </a:moveTo>
                <a:lnTo>
                  <a:pt x="1458561" y="0"/>
                </a:lnTo>
                <a:lnTo>
                  <a:pt x="1419134" y="127015"/>
                </a:lnTo>
                <a:cubicBezTo>
                  <a:pt x="1305477" y="395731"/>
                  <a:pt x="1039398" y="584280"/>
                  <a:pt x="729281" y="584280"/>
                </a:cubicBezTo>
                <a:cubicBezTo>
                  <a:pt x="419163" y="584280"/>
                  <a:pt x="153084" y="395731"/>
                  <a:pt x="39427" y="12701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7" name="任意多边形: 形状 6"/>
          <p:cNvSpPr/>
          <p:nvPr>
            <p:custDataLst>
              <p:tags r:id="rId5"/>
            </p:custDataLst>
          </p:nvPr>
        </p:nvSpPr>
        <p:spPr>
          <a:xfrm>
            <a:off x="3899297" y="4446985"/>
            <a:ext cx="1371600" cy="703659"/>
          </a:xfrm>
          <a:custGeom>
            <a:avLst/>
            <a:gdLst>
              <a:gd name="connsiteX0" fmla="*/ 1058486 w 2116971"/>
              <a:gd name="connsiteY0" fmla="*/ 0 h 1086707"/>
              <a:gd name="connsiteX1" fmla="*/ 2116971 w 2116971"/>
              <a:gd name="connsiteY1" fmla="*/ 1058486 h 1086707"/>
              <a:gd name="connsiteX2" fmla="*/ 2114126 w 2116971"/>
              <a:gd name="connsiteY2" fmla="*/ 1086707 h 1086707"/>
              <a:gd name="connsiteX3" fmla="*/ 2845 w 2116971"/>
              <a:gd name="connsiteY3" fmla="*/ 1086707 h 1086707"/>
              <a:gd name="connsiteX4" fmla="*/ 0 w 2116971"/>
              <a:gd name="connsiteY4" fmla="*/ 1058486 h 1086707"/>
              <a:gd name="connsiteX5" fmla="*/ 1058486 w 2116971"/>
              <a:gd name="connsiteY5" fmla="*/ 0 h 108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6971" h="1086707">
                <a:moveTo>
                  <a:pt x="1058486" y="0"/>
                </a:moveTo>
                <a:cubicBezTo>
                  <a:pt x="1643071" y="0"/>
                  <a:pt x="2116971" y="473900"/>
                  <a:pt x="2116971" y="1058486"/>
                </a:cubicBezTo>
                <a:lnTo>
                  <a:pt x="2114126" y="1086707"/>
                </a:lnTo>
                <a:lnTo>
                  <a:pt x="2845" y="1086707"/>
                </a:lnTo>
                <a:lnTo>
                  <a:pt x="0" y="1058486"/>
                </a:lnTo>
                <a:cubicBezTo>
                  <a:pt x="0" y="473900"/>
                  <a:pt x="473899" y="0"/>
                  <a:pt x="10584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8" name="任意多边形: 形状 7"/>
          <p:cNvSpPr/>
          <p:nvPr>
            <p:custDataLst>
              <p:tags r:id="rId6"/>
            </p:custDataLst>
          </p:nvPr>
        </p:nvSpPr>
        <p:spPr>
          <a:xfrm>
            <a:off x="8209360" y="4706541"/>
            <a:ext cx="777478" cy="445294"/>
          </a:xfrm>
          <a:custGeom>
            <a:avLst/>
            <a:gdLst>
              <a:gd name="connsiteX0" fmla="*/ 517890 w 1035780"/>
              <a:gd name="connsiteY0" fmla="*/ 0 h 593238"/>
              <a:gd name="connsiteX1" fmla="*/ 1035780 w 1035780"/>
              <a:gd name="connsiteY1" fmla="*/ 517890 h 593238"/>
              <a:gd name="connsiteX2" fmla="*/ 1028184 w 1035780"/>
              <a:gd name="connsiteY2" fmla="*/ 593238 h 593238"/>
              <a:gd name="connsiteX3" fmla="*/ 7596 w 1035780"/>
              <a:gd name="connsiteY3" fmla="*/ 593238 h 593238"/>
              <a:gd name="connsiteX4" fmla="*/ 0 w 1035780"/>
              <a:gd name="connsiteY4" fmla="*/ 517890 h 593238"/>
              <a:gd name="connsiteX5" fmla="*/ 517890 w 1035780"/>
              <a:gd name="connsiteY5" fmla="*/ 0 h 5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5780" h="593238">
                <a:moveTo>
                  <a:pt x="517890" y="0"/>
                </a:moveTo>
                <a:cubicBezTo>
                  <a:pt x="803913" y="0"/>
                  <a:pt x="1035780" y="231867"/>
                  <a:pt x="1035780" y="517890"/>
                </a:cubicBezTo>
                <a:lnTo>
                  <a:pt x="1028184" y="593238"/>
                </a:lnTo>
                <a:lnTo>
                  <a:pt x="7596" y="593238"/>
                </a:lnTo>
                <a:lnTo>
                  <a:pt x="0" y="517890"/>
                </a:lnTo>
                <a:cubicBezTo>
                  <a:pt x="0" y="231867"/>
                  <a:pt x="231867" y="0"/>
                  <a:pt x="5178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9" name="任意多边形: 形状 8"/>
          <p:cNvSpPr/>
          <p:nvPr>
            <p:custDataLst>
              <p:tags r:id="rId7"/>
            </p:custDataLst>
          </p:nvPr>
        </p:nvSpPr>
        <p:spPr>
          <a:xfrm>
            <a:off x="-14287" y="4638675"/>
            <a:ext cx="590550" cy="504825"/>
          </a:xfrm>
          <a:custGeom>
            <a:avLst/>
            <a:gdLst>
              <a:gd name="connsiteX0" fmla="*/ 269296 w 787186"/>
              <a:gd name="connsiteY0" fmla="*/ 0 h 673570"/>
              <a:gd name="connsiteX1" fmla="*/ 787186 w 787186"/>
              <a:gd name="connsiteY1" fmla="*/ 517890 h 673570"/>
              <a:gd name="connsiteX2" fmla="*/ 776665 w 787186"/>
              <a:gd name="connsiteY2" fmla="*/ 622263 h 673570"/>
              <a:gd name="connsiteX3" fmla="*/ 760738 w 787186"/>
              <a:gd name="connsiteY3" fmla="*/ 673570 h 673570"/>
              <a:gd name="connsiteX4" fmla="*/ 0 w 787186"/>
              <a:gd name="connsiteY4" fmla="*/ 673570 h 673570"/>
              <a:gd name="connsiteX5" fmla="*/ 0 w 787186"/>
              <a:gd name="connsiteY5" fmla="*/ 77450 h 673570"/>
              <a:gd name="connsiteX6" fmla="*/ 67710 w 787186"/>
              <a:gd name="connsiteY6" fmla="*/ 40699 h 673570"/>
              <a:gd name="connsiteX7" fmla="*/ 269296 w 787186"/>
              <a:gd name="connsiteY7" fmla="*/ 0 h 67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7186" h="673570">
                <a:moveTo>
                  <a:pt x="269296" y="0"/>
                </a:moveTo>
                <a:cubicBezTo>
                  <a:pt x="555319" y="0"/>
                  <a:pt x="787186" y="231867"/>
                  <a:pt x="787186" y="517890"/>
                </a:cubicBezTo>
                <a:cubicBezTo>
                  <a:pt x="787186" y="553643"/>
                  <a:pt x="783563" y="588550"/>
                  <a:pt x="776665" y="622263"/>
                </a:cubicBezTo>
                <a:lnTo>
                  <a:pt x="760738" y="673570"/>
                </a:lnTo>
                <a:lnTo>
                  <a:pt x="0" y="673570"/>
                </a:lnTo>
                <a:lnTo>
                  <a:pt x="0" y="77450"/>
                </a:lnTo>
                <a:lnTo>
                  <a:pt x="67710" y="40699"/>
                </a:lnTo>
                <a:cubicBezTo>
                  <a:pt x="129669" y="14492"/>
                  <a:pt x="197790" y="0"/>
                  <a:pt x="26929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10" name="KSO_Shape"/>
          <p:cNvSpPr/>
          <p:nvPr>
            <p:custDataLst>
              <p:tags r:id="rId8"/>
            </p:custDataLst>
          </p:nvPr>
        </p:nvSpPr>
        <p:spPr>
          <a:xfrm rot="13141020">
            <a:off x="363141" y="853679"/>
            <a:ext cx="145256" cy="127397"/>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1" name="KSO_Shape"/>
          <p:cNvSpPr/>
          <p:nvPr>
            <p:custDataLst>
              <p:tags r:id="rId9"/>
            </p:custDataLst>
          </p:nvPr>
        </p:nvSpPr>
        <p:spPr>
          <a:xfrm rot="17100000">
            <a:off x="616744" y="2427685"/>
            <a:ext cx="161925" cy="142875"/>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2" name="KSO_Shape"/>
          <p:cNvSpPr/>
          <p:nvPr>
            <p:custDataLst>
              <p:tags r:id="rId10"/>
            </p:custDataLst>
          </p:nvPr>
        </p:nvSpPr>
        <p:spPr>
          <a:xfrm rot="10154805">
            <a:off x="6324600" y="4587479"/>
            <a:ext cx="235744" cy="207169"/>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3" name="KSO_Shape"/>
          <p:cNvSpPr/>
          <p:nvPr>
            <p:custDataLst>
              <p:tags r:id="rId11"/>
            </p:custDataLst>
          </p:nvPr>
        </p:nvSpPr>
        <p:spPr>
          <a:xfrm rot="11738950">
            <a:off x="8083154" y="1920479"/>
            <a:ext cx="235744" cy="207169"/>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4" name=" 184"/>
          <p:cNvSpPr/>
          <p:nvPr>
            <p:custDataLst>
              <p:tags r:id="rId12"/>
            </p:custDataLst>
          </p:nvPr>
        </p:nvSpPr>
        <p:spPr>
          <a:xfrm>
            <a:off x="545306" y="1452563"/>
            <a:ext cx="702469" cy="7024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p>
            <a:pPr algn="ctr" fontAlgn="auto">
              <a:spcBef>
                <a:spcPts val="0"/>
              </a:spcBef>
              <a:spcAft>
                <a:spcPts val="0"/>
              </a:spcAft>
              <a:buFontTx/>
              <a:buNone/>
              <a:defRPr/>
            </a:pPr>
            <a:endParaRPr lang="zh-CN" altLang="en-US" sz="1350">
              <a:solidFill>
                <a:srgbClr val="FFFFFF"/>
              </a:solidFill>
              <a:latin typeface="微软雅黑" charset="-122"/>
              <a:cs typeface="微软雅黑" charset="-122"/>
            </a:endParaRPr>
          </a:p>
        </p:txBody>
      </p:sp>
      <p:sp>
        <p:nvSpPr>
          <p:cNvPr id="2" name="标题 1"/>
          <p:cNvSpPr>
            <a:spLocks noGrp="1"/>
          </p:cNvSpPr>
          <p:nvPr>
            <p:ph type="ctrTitle" hasCustomPrompt="1"/>
            <p:custDataLst>
              <p:tags r:id="rId13"/>
            </p:custDataLst>
          </p:nvPr>
        </p:nvSpPr>
        <p:spPr>
          <a:xfrm>
            <a:off x="2068286" y="1882924"/>
            <a:ext cx="5007429" cy="676772"/>
          </a:xfrm>
        </p:spPr>
        <p:txBody>
          <a:bodyPr anchor="b">
            <a:normAutofit/>
          </a:bodyPr>
          <a:lstStyle>
            <a:lvl1pPr algn="ctr">
              <a:defRPr sz="3600" b="1">
                <a:solidFill>
                  <a:schemeClr val="tx1">
                    <a:lumMod val="65000"/>
                    <a:lumOff val="35000"/>
                  </a:schemeClr>
                </a:solidFill>
              </a:defRPr>
            </a:lvl1pPr>
          </a:lstStyle>
          <a:p>
            <a:r>
              <a:rPr lang="zh-CN" altLang="en-US" noProof="1"/>
              <a:t>单击此处编辑标题</a:t>
            </a:r>
            <a:endParaRPr lang="zh-CN" altLang="en-US" noProof="1"/>
          </a:p>
        </p:txBody>
      </p:sp>
      <p:sp>
        <p:nvSpPr>
          <p:cNvPr id="3" name="副标题 2"/>
          <p:cNvSpPr>
            <a:spLocks noGrp="1"/>
          </p:cNvSpPr>
          <p:nvPr>
            <p:ph type="subTitle" idx="1"/>
            <p:custDataLst>
              <p:tags r:id="rId14"/>
            </p:custDataLst>
          </p:nvPr>
        </p:nvSpPr>
        <p:spPr>
          <a:xfrm>
            <a:off x="2068286" y="2596096"/>
            <a:ext cx="5007429" cy="442913"/>
          </a:xfrm>
        </p:spPr>
        <p:txBody>
          <a:bodyPr>
            <a:normAutofit/>
          </a:bodyPr>
          <a:lstStyle>
            <a:lvl1pPr marL="0" indent="0" algn="ctr">
              <a:buNone/>
              <a:defRPr sz="1500">
                <a:solidFill>
                  <a:schemeClr val="tx1">
                    <a:lumMod val="65000"/>
                    <a:lumOff val="3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endParaRPr lang="zh-CN" altLang="en-US" noProof="1"/>
          </a:p>
        </p:txBody>
      </p:sp>
      <p:sp>
        <p:nvSpPr>
          <p:cNvPr id="15" name="日期占位符 3"/>
          <p:cNvSpPr>
            <a:spLocks noGrp="1"/>
          </p:cNvSpPr>
          <p:nvPr>
            <p:ph type="dt" sz="half" idx="10"/>
            <p:custDataLst>
              <p:tags r:id="rId15"/>
            </p:custDataLst>
          </p:nvPr>
        </p:nvSpPr>
        <p:spPr/>
        <p:txBody>
          <a:bodyPr/>
          <a:lstStyle>
            <a:lvl1pPr>
              <a:defRPr>
                <a:latin typeface="微软雅黑" charset="-122"/>
                <a:ea typeface="微软雅黑" charset="-122"/>
                <a:cs typeface="微软雅黑" charset="-122"/>
              </a:defRPr>
            </a:lvl1pPr>
          </a:lstStyle>
          <a:p>
            <a:pPr>
              <a:defRPr/>
            </a:pPr>
            <a:endParaRPr lang="zh-CN" altLang="en-US"/>
          </a:p>
        </p:txBody>
      </p:sp>
      <p:sp>
        <p:nvSpPr>
          <p:cNvPr id="16" name="页脚占位符 4"/>
          <p:cNvSpPr>
            <a:spLocks noGrp="1"/>
          </p:cNvSpPr>
          <p:nvPr>
            <p:ph type="ftr" sz="quarter" idx="11"/>
            <p:custDataLst>
              <p:tags r:id="rId16"/>
            </p:custDataLst>
          </p:nvPr>
        </p:nvSpPr>
        <p:spPr/>
        <p:txBody>
          <a:bodyPr/>
          <a:lstStyle>
            <a:lvl1pPr>
              <a:defRPr>
                <a:latin typeface="微软雅黑" charset="-122"/>
                <a:ea typeface="微软雅黑" charset="-122"/>
                <a:cs typeface="微软雅黑" charset="-122"/>
              </a:defRPr>
            </a:lvl1pPr>
          </a:lstStyle>
          <a:p>
            <a:pPr>
              <a:defRPr/>
            </a:pPr>
            <a:endParaRPr lang="zh-CN" altLang="en-US"/>
          </a:p>
        </p:txBody>
      </p:sp>
      <p:sp>
        <p:nvSpPr>
          <p:cNvPr id="17" name="灯片编号占位符 5"/>
          <p:cNvSpPr>
            <a:spLocks noGrp="1"/>
          </p:cNvSpPr>
          <p:nvPr>
            <p:ph type="sldNum" sz="quarter" idx="12"/>
            <p:custDataLst>
              <p:tags r:id="rId17"/>
            </p:custDataLst>
          </p:nvPr>
        </p:nvSpPr>
        <p:spPr/>
        <p:txBody>
          <a:bodyPr/>
          <a:lstStyle>
            <a:lvl1pPr>
              <a:defRPr/>
            </a:lvl1pPr>
          </a:lstStyle>
          <a:p>
            <a:pPr>
              <a:defRPr/>
            </a:pPr>
            <a:fld id="{0664BE23-B3F9-45BA-B5CE-3D649D28F458}" type="slidenum">
              <a:rPr lang="zh-CN" altLang="en-US"/>
            </a:fld>
            <a:endParaRPr lang="zh-CN" altLang="en-US"/>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12" y="332426"/>
            <a:ext cx="8139178" cy="331473"/>
          </a:xfrm>
        </p:spPr>
        <p:txBody>
          <a:bodyPr rtlCol="0">
            <a:noAutofit/>
          </a:bodyPr>
          <a:lstStyle>
            <a:lvl1pPr marL="0" marR="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solidFill>
                <a:uFillTx/>
                <a:latin typeface="微软雅黑" charset="-122"/>
                <a:ea typeface="微软雅黑" charset="-122"/>
                <a:cs typeface="微软雅黑" charset="-122"/>
                <a:sym typeface="+mn-ea"/>
              </a:defRPr>
            </a:lvl1pPr>
          </a:lstStyle>
          <a:p>
            <a:pPr lvl="0"/>
            <a:r>
              <a:rPr lang="zh-CN" altLang="en-US" noProof="1">
                <a:sym typeface="+mn-ea"/>
              </a:rPr>
              <a:t>单击此处编辑母版标题样式</a:t>
            </a:r>
            <a:endParaRPr noProof="1">
              <a:sym typeface="+mn-ea"/>
            </a:endParaRPr>
          </a:p>
        </p:txBody>
      </p:sp>
      <p:sp>
        <p:nvSpPr>
          <p:cNvPr id="3" name="内容占位符 2"/>
          <p:cNvSpPr>
            <a:spLocks noGrp="1"/>
          </p:cNvSpPr>
          <p:nvPr>
            <p:ph idx="1"/>
            <p:custDataLst>
              <p:tags r:id="rId3"/>
            </p:custDataLst>
          </p:nvPr>
        </p:nvSpPr>
        <p:spPr>
          <a:xfrm>
            <a:off x="502412" y="714381"/>
            <a:ext cx="8139178" cy="4041680"/>
          </a:xfrm>
        </p:spPr>
        <p:txBody>
          <a:bodyPr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5pPr>
          </a:lstStyle>
          <a:p>
            <a:pPr lvl="0"/>
            <a:r>
              <a:rPr lang="zh-CN" altLang="en-US" noProof="1"/>
              <a:t>单击此处</a:t>
            </a:r>
            <a:r>
              <a:rPr lang="zh-CN" altLang="en-US" noProof="1">
                <a:sym typeface="+mn-ea"/>
              </a:rPr>
              <a:t>编辑母版文本样式</a:t>
            </a:r>
            <a:endParaRPr lang="zh-CN" altLang="en-US" noProof="1">
              <a:sym typeface="+mn-ea"/>
            </a:endParaRPr>
          </a:p>
          <a:p>
            <a:pPr lvl="1"/>
            <a:r>
              <a:rPr lang="zh-CN" altLang="en-US" noProof="1">
                <a:sym typeface="+mn-ea"/>
              </a:rPr>
              <a:t>第二级</a:t>
            </a:r>
            <a:endParaRPr lang="zh-CN" altLang="en-US" noProof="1">
              <a:sym typeface="+mn-ea"/>
            </a:endParaRPr>
          </a:p>
          <a:p>
            <a:pPr lvl="2"/>
            <a:r>
              <a:rPr lang="zh-CN" altLang="en-US" noProof="1">
                <a:sym typeface="+mn-ea"/>
              </a:rPr>
              <a:t>第三级</a:t>
            </a:r>
            <a:endParaRPr lang="zh-CN" altLang="en-US" noProof="1">
              <a:sym typeface="+mn-ea"/>
            </a:endParaRPr>
          </a:p>
          <a:p>
            <a:pPr lvl="3"/>
            <a:r>
              <a:rPr lang="zh-CN" altLang="en-US" noProof="1">
                <a:sym typeface="+mn-ea"/>
              </a:rPr>
              <a:t>第四级</a:t>
            </a:r>
            <a:endParaRPr lang="zh-CN" altLang="en-US" noProof="1">
              <a:sym typeface="+mn-ea"/>
            </a:endParaRPr>
          </a:p>
          <a:p>
            <a:pPr lvl="4"/>
            <a:r>
              <a:rPr lang="zh-CN" altLang="en-US" noProof="1">
                <a:sym typeface="+mn-ea"/>
              </a:rPr>
              <a:t>第五级</a:t>
            </a:r>
            <a:endParaRPr noProof="1">
              <a:sym typeface="+mn-ea"/>
            </a:endParaRPr>
          </a:p>
        </p:txBody>
      </p:sp>
      <p:sp>
        <p:nvSpPr>
          <p:cNvPr id="4" name="日期占位符 3"/>
          <p:cNvSpPr>
            <a:spLocks noGrp="1"/>
          </p:cNvSpPr>
          <p:nvPr>
            <p:ph type="dt" sz="half" idx="10"/>
            <p:custDataLst>
              <p:tags r:id="rId4"/>
            </p:custDataLst>
          </p:nvPr>
        </p:nvSpPr>
        <p:spPr/>
        <p:txBody>
          <a:bodyPr/>
          <a:lstStyle>
            <a:lvl1pPr>
              <a:defRPr/>
            </a:lvl1pPr>
          </a:lstStyle>
          <a:p>
            <a:pPr>
              <a:defRPr/>
            </a:pPr>
            <a:endParaRPr lang="zh-CN" altLang="en-US"/>
          </a:p>
        </p:txBody>
      </p:sp>
      <p:sp>
        <p:nvSpPr>
          <p:cNvPr id="5" name="页脚占位符 4"/>
          <p:cNvSpPr>
            <a:spLocks noGrp="1"/>
          </p:cNvSpPr>
          <p:nvPr>
            <p:ph type="ftr" sz="quarter" idx="11"/>
            <p:custDataLst>
              <p:tags r:id="rId5"/>
            </p:custDataLst>
          </p:nvPr>
        </p:nvSpPr>
        <p:spPr/>
        <p:txBody>
          <a:bodyPr/>
          <a:lstStyle>
            <a:lvl1pPr>
              <a:defRPr/>
            </a:lvl1pPr>
          </a:lstStyle>
          <a:p>
            <a:pPr>
              <a:defRPr/>
            </a:pPr>
            <a:endParaRPr lang="zh-CN" altLang="en-US"/>
          </a:p>
        </p:txBody>
      </p:sp>
      <p:sp>
        <p:nvSpPr>
          <p:cNvPr id="6" name="灯片编号占位符 5"/>
          <p:cNvSpPr>
            <a:spLocks noGrp="1"/>
          </p:cNvSpPr>
          <p:nvPr>
            <p:ph type="sldNum" sz="quarter" idx="12"/>
            <p:custDataLst>
              <p:tags r:id="rId6"/>
            </p:custDataLst>
          </p:nvPr>
        </p:nvSpPr>
        <p:spPr/>
        <p:txBody>
          <a:bodyPr/>
          <a:lstStyle>
            <a:lvl1pPr>
              <a:defRPr/>
            </a:lvl1pPr>
          </a:lstStyle>
          <a:p>
            <a:pPr>
              <a:defRPr/>
            </a:pPr>
            <a:fld id="{779C2870-2CF5-4F01-9F71-4772992BFE2C}" type="slidenum">
              <a:rPr lang="zh-CN" altLang="en-US"/>
            </a:fld>
            <a:endParaRPr lang="zh-CN" altLang="en-US" dirty="0"/>
          </a:p>
        </p:txBody>
      </p:sp>
    </p:spTree>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4" name="椭圆 3"/>
          <p:cNvSpPr/>
          <p:nvPr>
            <p:custDataLst>
              <p:tags r:id="rId2"/>
            </p:custDataLst>
          </p:nvPr>
        </p:nvSpPr>
        <p:spPr>
          <a:xfrm>
            <a:off x="1056085" y="1585913"/>
            <a:ext cx="2010965" cy="2010966"/>
          </a:xfrm>
          <a:prstGeom prst="ellipse">
            <a:avLst/>
          </a:prstGeom>
          <a:solidFill>
            <a:schemeClr val="bg1">
              <a:lumMod val="95000"/>
            </a:schemeClr>
          </a:solidFill>
          <a:ln>
            <a:noFill/>
          </a:ln>
          <a:effectLst>
            <a:outerShdw blurRad="3302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dirty="0">
              <a:latin typeface="微软雅黑" charset="-122"/>
              <a:cs typeface="Arial" panose="020B0604020202090204" pitchFamily="34" charset="0"/>
              <a:sym typeface="+mn-ea"/>
            </a:endParaRPr>
          </a:p>
        </p:txBody>
      </p:sp>
      <p:sp>
        <p:nvSpPr>
          <p:cNvPr id="5" name="椭圆 4"/>
          <p:cNvSpPr/>
          <p:nvPr>
            <p:custDataLst>
              <p:tags r:id="rId3"/>
            </p:custDataLst>
          </p:nvPr>
        </p:nvSpPr>
        <p:spPr>
          <a:xfrm>
            <a:off x="1181100" y="1700213"/>
            <a:ext cx="1783556" cy="1782366"/>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Arial" panose="020B0604020202090204" pitchFamily="34" charset="0"/>
            </a:endParaRPr>
          </a:p>
        </p:txBody>
      </p:sp>
      <p:cxnSp>
        <p:nvCxnSpPr>
          <p:cNvPr id="6" name="直接连接符 5"/>
          <p:cNvCxnSpPr/>
          <p:nvPr>
            <p:custDataLst>
              <p:tags r:id="rId4"/>
            </p:custDataLst>
          </p:nvPr>
        </p:nvCxnSpPr>
        <p:spPr>
          <a:xfrm>
            <a:off x="3571875" y="2701529"/>
            <a:ext cx="3711179"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椭圆 6"/>
          <p:cNvSpPr/>
          <p:nvPr>
            <p:custDataLst>
              <p:tags r:id="rId5"/>
            </p:custDataLst>
          </p:nvPr>
        </p:nvSpPr>
        <p:spPr>
          <a:xfrm>
            <a:off x="7352110" y="2656285"/>
            <a:ext cx="86915" cy="8691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Arial" panose="020B0604020202090204" pitchFamily="34" charset="0"/>
            </a:endParaRPr>
          </a:p>
        </p:txBody>
      </p:sp>
      <p:sp>
        <p:nvSpPr>
          <p:cNvPr id="8" name="椭圆 7"/>
          <p:cNvSpPr/>
          <p:nvPr>
            <p:custDataLst>
              <p:tags r:id="rId6"/>
            </p:custDataLst>
          </p:nvPr>
        </p:nvSpPr>
        <p:spPr>
          <a:xfrm>
            <a:off x="7724775" y="2656285"/>
            <a:ext cx="86916" cy="869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Arial" panose="020B0604020202090204" pitchFamily="34" charset="0"/>
            </a:endParaRPr>
          </a:p>
        </p:txBody>
      </p:sp>
      <p:sp>
        <p:nvSpPr>
          <p:cNvPr id="9" name="椭圆 8"/>
          <p:cNvSpPr/>
          <p:nvPr>
            <p:custDataLst>
              <p:tags r:id="rId7"/>
            </p:custDataLst>
          </p:nvPr>
        </p:nvSpPr>
        <p:spPr>
          <a:xfrm>
            <a:off x="7475935" y="2656285"/>
            <a:ext cx="86915" cy="869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Arial" panose="020B0604020202090204" pitchFamily="34" charset="0"/>
            </a:endParaRPr>
          </a:p>
        </p:txBody>
      </p:sp>
      <p:sp>
        <p:nvSpPr>
          <p:cNvPr id="10" name="椭圆 9"/>
          <p:cNvSpPr/>
          <p:nvPr>
            <p:custDataLst>
              <p:tags r:id="rId8"/>
            </p:custDataLst>
          </p:nvPr>
        </p:nvSpPr>
        <p:spPr>
          <a:xfrm>
            <a:off x="7600950" y="2656285"/>
            <a:ext cx="86916" cy="8691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Arial" panose="020B0604020202090204" pitchFamily="34" charset="0"/>
            </a:endParaRPr>
          </a:p>
        </p:txBody>
      </p:sp>
      <p:sp>
        <p:nvSpPr>
          <p:cNvPr id="11" name="KSO_Shape"/>
          <p:cNvSpPr/>
          <p:nvPr>
            <p:custDataLst>
              <p:tags r:id="rId9"/>
            </p:custDataLst>
          </p:nvPr>
        </p:nvSpPr>
        <p:spPr>
          <a:xfrm rot="237355">
            <a:off x="2078831" y="1731169"/>
            <a:ext cx="145256" cy="127397"/>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2" name="KSO_Shape"/>
          <p:cNvSpPr/>
          <p:nvPr>
            <p:custDataLst>
              <p:tags r:id="rId10"/>
            </p:custDataLst>
          </p:nvPr>
        </p:nvSpPr>
        <p:spPr>
          <a:xfrm rot="1275228">
            <a:off x="2252663" y="1770460"/>
            <a:ext cx="145256" cy="127397"/>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3" name="KSO_Shape"/>
          <p:cNvSpPr/>
          <p:nvPr>
            <p:custDataLst>
              <p:tags r:id="rId11"/>
            </p:custDataLst>
          </p:nvPr>
        </p:nvSpPr>
        <p:spPr>
          <a:xfrm rot="2175228">
            <a:off x="2407444" y="1858566"/>
            <a:ext cx="145256" cy="128588"/>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4" name="KSO_Shape"/>
          <p:cNvSpPr/>
          <p:nvPr>
            <p:custDataLst>
              <p:tags r:id="rId12"/>
            </p:custDataLst>
          </p:nvPr>
        </p:nvSpPr>
        <p:spPr>
          <a:xfrm rot="3075228">
            <a:off x="2522339" y="1980605"/>
            <a:ext cx="145256" cy="127397"/>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5" name="KSO_Shape"/>
          <p:cNvSpPr/>
          <p:nvPr>
            <p:custDataLst>
              <p:tags r:id="rId13"/>
            </p:custDataLst>
          </p:nvPr>
        </p:nvSpPr>
        <p:spPr>
          <a:xfrm rot="298659" flipH="1" flipV="1">
            <a:off x="1852613" y="3312319"/>
            <a:ext cx="145256" cy="128588"/>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6" name="KSO_Shape"/>
          <p:cNvSpPr/>
          <p:nvPr>
            <p:custDataLst>
              <p:tags r:id="rId14"/>
            </p:custDataLst>
          </p:nvPr>
        </p:nvSpPr>
        <p:spPr>
          <a:xfrm rot="1336532" flipH="1" flipV="1">
            <a:off x="1682354" y="3274219"/>
            <a:ext cx="145256" cy="127397"/>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7" name="KSO_Shape"/>
          <p:cNvSpPr/>
          <p:nvPr>
            <p:custDataLst>
              <p:tags r:id="rId15"/>
            </p:custDataLst>
          </p:nvPr>
        </p:nvSpPr>
        <p:spPr>
          <a:xfrm rot="2236532" flipH="1" flipV="1">
            <a:off x="1529954" y="3182541"/>
            <a:ext cx="145256" cy="127397"/>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8" name="KSO_Shape"/>
          <p:cNvSpPr/>
          <p:nvPr>
            <p:custDataLst>
              <p:tags r:id="rId16"/>
            </p:custDataLst>
          </p:nvPr>
        </p:nvSpPr>
        <p:spPr>
          <a:xfrm rot="3136532" flipH="1" flipV="1">
            <a:off x="1417439" y="3059311"/>
            <a:ext cx="145256" cy="127397"/>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2" name="标题 1"/>
          <p:cNvSpPr>
            <a:spLocks noGrp="1"/>
          </p:cNvSpPr>
          <p:nvPr>
            <p:ph type="title"/>
            <p:custDataLst>
              <p:tags r:id="rId17"/>
            </p:custDataLst>
          </p:nvPr>
        </p:nvSpPr>
        <p:spPr>
          <a:xfrm>
            <a:off x="3548063" y="2171710"/>
            <a:ext cx="3734753" cy="423674"/>
          </a:xfrm>
        </p:spPr>
        <p:txBody>
          <a:bodyPr anchor="b">
            <a:normAutofit/>
          </a:bodyPr>
          <a:lstStyle>
            <a:lvl1pPr>
              <a:defRPr sz="2100" b="1">
                <a:solidFill>
                  <a:schemeClr val="tx1">
                    <a:lumMod val="65000"/>
                    <a:lumOff val="35000"/>
                  </a:schemeClr>
                </a:solidFill>
              </a:defRPr>
            </a:lvl1pPr>
          </a:lstStyle>
          <a:p>
            <a:r>
              <a:rPr lang="zh-CN" altLang="en-US" noProof="1"/>
              <a:t>单击此处编辑母版标题样式</a:t>
            </a:r>
            <a:endParaRPr lang="zh-CN" altLang="en-US" noProof="1"/>
          </a:p>
        </p:txBody>
      </p:sp>
      <p:sp>
        <p:nvSpPr>
          <p:cNvPr id="3" name="文本占位符 2"/>
          <p:cNvSpPr>
            <a:spLocks noGrp="1"/>
          </p:cNvSpPr>
          <p:nvPr>
            <p:ph type="body" idx="1"/>
            <p:custDataLst>
              <p:tags r:id="rId18"/>
            </p:custDataLst>
          </p:nvPr>
        </p:nvSpPr>
        <p:spPr>
          <a:xfrm>
            <a:off x="3548063" y="2815184"/>
            <a:ext cx="3734753" cy="435831"/>
          </a:xfrm>
        </p:spPr>
        <p:txBody>
          <a:bodyPr>
            <a:normAutofit/>
          </a:bodyPr>
          <a:lstStyle>
            <a:lvl1pPr marL="0" indent="0">
              <a:buNone/>
              <a:defRPr sz="1050">
                <a:solidFill>
                  <a:schemeClr val="tx1">
                    <a:lumMod val="50000"/>
                    <a:lumOff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endParaRPr lang="zh-CN" altLang="en-US" noProof="1"/>
          </a:p>
        </p:txBody>
      </p:sp>
      <p:sp>
        <p:nvSpPr>
          <p:cNvPr id="19" name="日期占位符 3"/>
          <p:cNvSpPr>
            <a:spLocks noGrp="1"/>
          </p:cNvSpPr>
          <p:nvPr>
            <p:ph type="dt" sz="half" idx="10"/>
            <p:custDataLst>
              <p:tags r:id="rId19"/>
            </p:custDataLst>
          </p:nvPr>
        </p:nvSpPr>
        <p:spPr/>
        <p:txBody>
          <a:bodyPr/>
          <a:lstStyle>
            <a:lvl1pPr>
              <a:defRPr>
                <a:latin typeface="微软雅黑" charset="-122"/>
                <a:ea typeface="微软雅黑" charset="-122"/>
                <a:cs typeface="微软雅黑" charset="-122"/>
              </a:defRPr>
            </a:lvl1pPr>
          </a:lstStyle>
          <a:p>
            <a:pPr>
              <a:defRPr/>
            </a:pPr>
            <a:endParaRPr lang="zh-CN" altLang="en-US"/>
          </a:p>
        </p:txBody>
      </p:sp>
      <p:sp>
        <p:nvSpPr>
          <p:cNvPr id="20" name="页脚占位符 4"/>
          <p:cNvSpPr>
            <a:spLocks noGrp="1"/>
          </p:cNvSpPr>
          <p:nvPr>
            <p:ph type="ftr" sz="quarter" idx="11"/>
            <p:custDataLst>
              <p:tags r:id="rId20"/>
            </p:custDataLst>
          </p:nvPr>
        </p:nvSpPr>
        <p:spPr/>
        <p:txBody>
          <a:bodyPr/>
          <a:lstStyle>
            <a:lvl1pPr>
              <a:defRPr>
                <a:latin typeface="微软雅黑" charset="-122"/>
                <a:ea typeface="微软雅黑" charset="-122"/>
                <a:cs typeface="微软雅黑" charset="-122"/>
              </a:defRPr>
            </a:lvl1pPr>
          </a:lstStyle>
          <a:p>
            <a:pPr>
              <a:defRPr/>
            </a:pPr>
            <a:endParaRPr lang="zh-CN" altLang="en-US"/>
          </a:p>
        </p:txBody>
      </p:sp>
      <p:sp>
        <p:nvSpPr>
          <p:cNvPr id="21" name="灯片编号占位符 5"/>
          <p:cNvSpPr>
            <a:spLocks noGrp="1"/>
          </p:cNvSpPr>
          <p:nvPr>
            <p:ph type="sldNum" sz="quarter" idx="12"/>
            <p:custDataLst>
              <p:tags r:id="rId21"/>
            </p:custDataLst>
          </p:nvPr>
        </p:nvSpPr>
        <p:spPr/>
        <p:txBody>
          <a:bodyPr/>
          <a:lstStyle>
            <a:lvl1pPr>
              <a:defRPr/>
            </a:lvl1pPr>
          </a:lstStyle>
          <a:p>
            <a:pPr>
              <a:defRPr/>
            </a:pPr>
            <a:fld id="{5A45DB6B-299C-4F61-8596-3ECB41FAC937}" type="slidenum">
              <a:rPr lang="zh-CN" altLang="en-US"/>
            </a:fld>
            <a:endParaRPr lang="zh-CN" altLang="en-US"/>
          </a:p>
        </p:txBody>
      </p:sp>
    </p:spTree>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12" y="332426"/>
            <a:ext cx="8139178" cy="331473"/>
          </a:xfrm>
        </p:spPr>
        <p:txBody>
          <a:bodyPr rtlCol="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solidFill>
                <a:uFillTx/>
                <a:latin typeface="微软雅黑" charset="-122"/>
                <a:ea typeface="微软雅黑" charset="-122"/>
                <a:cs typeface="微软雅黑" charset="-122"/>
                <a:sym typeface="+mn-ea"/>
              </a:defRPr>
            </a:lvl1pPr>
          </a:lstStyle>
          <a:p>
            <a:pPr lvl="0"/>
            <a:r>
              <a:rPr lang="zh-CN" altLang="en-US" noProof="1">
                <a:sym typeface="+mn-ea"/>
              </a:rPr>
              <a:t>单击此处编辑母版标题样式</a:t>
            </a:r>
            <a:endParaRPr noProof="1">
              <a:sym typeface="+mn-ea"/>
            </a:endParaRPr>
          </a:p>
        </p:txBody>
      </p:sp>
      <p:sp>
        <p:nvSpPr>
          <p:cNvPr id="3" name="内容占位符 2"/>
          <p:cNvSpPr>
            <a:spLocks noGrp="1"/>
          </p:cNvSpPr>
          <p:nvPr>
            <p:ph sz="half" idx="1"/>
            <p:custDataLst>
              <p:tags r:id="rId3"/>
            </p:custDataLst>
          </p:nvPr>
        </p:nvSpPr>
        <p:spPr>
          <a:xfrm>
            <a:off x="502448" y="714381"/>
            <a:ext cx="3962432" cy="4041680"/>
          </a:xfrm>
        </p:spPr>
        <p:txBody>
          <a:bodyPr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5pPr>
          </a:lstStyle>
          <a:p>
            <a:pPr lvl="0"/>
            <a:r>
              <a:rPr lang="zh-CN" altLang="en-US" noProof="1"/>
              <a:t>单击此处</a:t>
            </a:r>
            <a:r>
              <a:rPr lang="zh-CN" altLang="en-US" noProof="1">
                <a:sym typeface="+mn-ea"/>
              </a:rPr>
              <a:t>编辑母版文本样式</a:t>
            </a:r>
            <a:endParaRPr lang="zh-CN" altLang="en-US" noProof="1">
              <a:sym typeface="+mn-ea"/>
            </a:endParaRPr>
          </a:p>
          <a:p>
            <a:pPr lvl="1"/>
            <a:r>
              <a:rPr lang="zh-CN" altLang="en-US" noProof="1">
                <a:sym typeface="+mn-ea"/>
              </a:rPr>
              <a:t>第二级</a:t>
            </a:r>
            <a:endParaRPr lang="zh-CN" altLang="en-US" noProof="1">
              <a:sym typeface="+mn-ea"/>
            </a:endParaRPr>
          </a:p>
          <a:p>
            <a:pPr lvl="2"/>
            <a:r>
              <a:rPr lang="zh-CN" altLang="en-US" noProof="1">
                <a:sym typeface="+mn-ea"/>
              </a:rPr>
              <a:t>第三级</a:t>
            </a:r>
            <a:endParaRPr lang="zh-CN" altLang="en-US" noProof="1">
              <a:sym typeface="+mn-ea"/>
            </a:endParaRPr>
          </a:p>
          <a:p>
            <a:pPr lvl="3"/>
            <a:r>
              <a:rPr lang="zh-CN" altLang="en-US" noProof="1">
                <a:sym typeface="+mn-ea"/>
              </a:rPr>
              <a:t>第四级</a:t>
            </a:r>
            <a:endParaRPr lang="zh-CN" altLang="en-US" noProof="1">
              <a:sym typeface="+mn-ea"/>
            </a:endParaRPr>
          </a:p>
          <a:p>
            <a:pPr lvl="4"/>
            <a:r>
              <a:rPr lang="zh-CN" altLang="en-US" noProof="1">
                <a:sym typeface="+mn-ea"/>
              </a:rPr>
              <a:t>第五级</a:t>
            </a:r>
            <a:endParaRPr noProof="1">
              <a:sym typeface="+mn-ea"/>
            </a:endParaRPr>
          </a:p>
        </p:txBody>
      </p:sp>
      <p:sp>
        <p:nvSpPr>
          <p:cNvPr id="4" name="内容占位符 3"/>
          <p:cNvSpPr>
            <a:spLocks noGrp="1"/>
          </p:cNvSpPr>
          <p:nvPr>
            <p:ph sz="half" idx="2"/>
            <p:custDataLst>
              <p:tags r:id="rId4"/>
            </p:custDataLst>
          </p:nvPr>
        </p:nvSpPr>
        <p:spPr>
          <a:xfrm>
            <a:off x="4679158" y="714381"/>
            <a:ext cx="3962432" cy="4041680"/>
          </a:xfrm>
        </p:spPr>
        <p:txBody>
          <a:bodyPr>
            <a:noAutofit/>
          </a:bodyPr>
          <a:lstStyle>
            <a:lvl1pPr>
              <a:defRPr sz="1200">
                <a:latin typeface="微软雅黑" charset="-122"/>
                <a:ea typeface="微软雅黑" charset="-122"/>
              </a:defRPr>
            </a:lvl1pPr>
            <a:lvl2pPr>
              <a:defRPr sz="1200">
                <a:latin typeface="微软雅黑" charset="-122"/>
                <a:ea typeface="微软雅黑" charset="-122"/>
              </a:defRPr>
            </a:lvl2pPr>
            <a:lvl3pPr>
              <a:defRPr sz="1200">
                <a:latin typeface="微软雅黑" charset="-122"/>
                <a:ea typeface="微软雅黑" charset="-122"/>
              </a:defRPr>
            </a:lvl3pPr>
            <a:lvl4pPr>
              <a:defRPr sz="1200">
                <a:latin typeface="微软雅黑" charset="-122"/>
                <a:ea typeface="微软雅黑" charset="-122"/>
              </a:defRPr>
            </a:lvl4pPr>
            <a:lvl5pPr>
              <a:defRPr sz="1200">
                <a:latin typeface="微软雅黑" charset="-122"/>
                <a:ea typeface="微软雅黑" charset="-122"/>
              </a:defRPr>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日期占位符 3"/>
          <p:cNvSpPr>
            <a:spLocks noGrp="1"/>
          </p:cNvSpPr>
          <p:nvPr>
            <p:ph type="dt" sz="half" idx="10"/>
            <p:custDataLst>
              <p:tags r:id="rId5"/>
            </p:custDataLst>
          </p:nvPr>
        </p:nvSpPr>
        <p:spPr/>
        <p:txBody>
          <a:bodyPr/>
          <a:lstStyle>
            <a:lvl1pPr>
              <a:defRPr/>
            </a:lvl1pPr>
          </a:lstStyle>
          <a:p>
            <a:pPr>
              <a:defRPr/>
            </a:pPr>
            <a:endParaRPr lang="zh-CN" altLang="en-US"/>
          </a:p>
        </p:txBody>
      </p:sp>
      <p:sp>
        <p:nvSpPr>
          <p:cNvPr id="6" name="页脚占位符 4"/>
          <p:cNvSpPr>
            <a:spLocks noGrp="1"/>
          </p:cNvSpPr>
          <p:nvPr>
            <p:ph type="ftr" sz="quarter" idx="11"/>
            <p:custDataLst>
              <p:tags r:id="rId6"/>
            </p:custDataLst>
          </p:nvPr>
        </p:nvSpPr>
        <p:spPr/>
        <p:txBody>
          <a:bodyPr/>
          <a:lstStyle>
            <a:lvl1pPr>
              <a:defRPr/>
            </a:lvl1pPr>
          </a:lstStyle>
          <a:p>
            <a:pPr>
              <a:defRPr/>
            </a:pPr>
            <a:endParaRPr lang="zh-CN" altLang="en-US"/>
          </a:p>
        </p:txBody>
      </p:sp>
      <p:sp>
        <p:nvSpPr>
          <p:cNvPr id="7" name="灯片编号占位符 5"/>
          <p:cNvSpPr>
            <a:spLocks noGrp="1"/>
          </p:cNvSpPr>
          <p:nvPr>
            <p:ph type="sldNum" sz="quarter" idx="12"/>
            <p:custDataLst>
              <p:tags r:id="rId7"/>
            </p:custDataLst>
          </p:nvPr>
        </p:nvSpPr>
        <p:spPr/>
        <p:txBody>
          <a:bodyPr/>
          <a:lstStyle>
            <a:lvl1pPr>
              <a:defRPr/>
            </a:lvl1pPr>
          </a:lstStyle>
          <a:p>
            <a:pPr>
              <a:defRPr/>
            </a:pPr>
            <a:fld id="{69DCCDF3-5843-4DFC-8A82-7B69C3DF62AE}" type="slidenum">
              <a:rPr lang="zh-CN" altLang="en-US"/>
            </a:fld>
            <a:endParaRPr lang="zh-CN" altLang="en-US" dirty="0"/>
          </a:p>
        </p:txBody>
      </p:sp>
    </p:spTree>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12" y="332426"/>
            <a:ext cx="8139178" cy="331473"/>
          </a:xfrm>
        </p:spPr>
        <p:txBody>
          <a:bodyPr rtlCol="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solidFill>
                <a:uFillTx/>
                <a:latin typeface="微软雅黑" charset="-122"/>
                <a:ea typeface="微软雅黑" charset="-122"/>
                <a:cs typeface="微软雅黑" charset="-122"/>
                <a:sym typeface="+mn-ea"/>
              </a:defRPr>
            </a:lvl1pPr>
          </a:lstStyle>
          <a:p>
            <a:pPr lvl="0"/>
            <a:r>
              <a:rPr lang="zh-CN" altLang="en-US" noProof="1">
                <a:sym typeface="+mn-ea"/>
              </a:rPr>
              <a:t>单击此处编辑母版标题样式</a:t>
            </a:r>
            <a:endParaRPr noProof="1">
              <a:sym typeface="+mn-ea"/>
            </a:endParaRPr>
          </a:p>
        </p:txBody>
      </p:sp>
      <p:sp>
        <p:nvSpPr>
          <p:cNvPr id="3" name="文本占位符 2"/>
          <p:cNvSpPr>
            <a:spLocks noGrp="1"/>
          </p:cNvSpPr>
          <p:nvPr>
            <p:ph type="body" idx="1"/>
            <p:custDataLst>
              <p:tags r:id="rId3"/>
            </p:custDataLst>
          </p:nvPr>
        </p:nvSpPr>
        <p:spPr>
          <a:xfrm>
            <a:off x="502448" y="714381"/>
            <a:ext cx="3962432" cy="285752"/>
          </a:xfrm>
        </p:spPr>
        <p:txBody>
          <a:bodyPr tIns="38100" rIns="76200" bIns="38100">
            <a:noAutofit/>
          </a:bodyPr>
          <a:lstStyle>
            <a:lvl1pPr marL="0" indent="0" eaLnBrk="1" fontAlgn="auto" latinLnBrk="0" hangingPunct="1">
              <a:lnSpc>
                <a:spcPct val="100000"/>
              </a:lnSpc>
              <a:spcAft>
                <a:spcPts val="0"/>
              </a:spcAft>
              <a:buNone/>
              <a:defRPr sz="1500" b="0" u="none" strike="noStrike" kern="1200" cap="none" spc="200" normalizeH="0" baseline="0">
                <a:solidFill>
                  <a:schemeClr val="tx1"/>
                </a:solidFill>
                <a:uFillTx/>
                <a:latin typeface="微软雅黑" charset="-122"/>
                <a:ea typeface="微软雅黑"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noProof="1"/>
              <a:t>单击此处编辑母版文本样式</a:t>
            </a:r>
            <a:endParaRPr lang="zh-CN" altLang="en-US" noProof="1"/>
          </a:p>
        </p:txBody>
      </p:sp>
      <p:sp>
        <p:nvSpPr>
          <p:cNvPr id="4" name="内容占位符 3"/>
          <p:cNvSpPr>
            <a:spLocks noGrp="1"/>
          </p:cNvSpPr>
          <p:nvPr>
            <p:ph sz="half" idx="2"/>
            <p:custDataLst>
              <p:tags r:id="rId4"/>
            </p:custDataLst>
          </p:nvPr>
        </p:nvSpPr>
        <p:spPr>
          <a:xfrm>
            <a:off x="502444" y="1054894"/>
            <a:ext cx="3962400" cy="3701064"/>
          </a:xfrm>
        </p:spPr>
        <p:txBody>
          <a:bodyPr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5pPr>
          </a:lstStyle>
          <a:p>
            <a:pPr lvl="0"/>
            <a:r>
              <a:rPr lang="zh-CN" altLang="en-US" noProof="1"/>
              <a:t>单击此处</a:t>
            </a:r>
            <a:r>
              <a:rPr lang="zh-CN" altLang="en-US" noProof="1">
                <a:sym typeface="+mn-ea"/>
              </a:rPr>
              <a:t>编辑母版文本样式</a:t>
            </a:r>
            <a:endParaRPr lang="zh-CN" altLang="en-US" noProof="1">
              <a:sym typeface="+mn-ea"/>
            </a:endParaRPr>
          </a:p>
          <a:p>
            <a:pPr lvl="1"/>
            <a:r>
              <a:rPr lang="zh-CN" altLang="en-US" noProof="1">
                <a:sym typeface="+mn-ea"/>
              </a:rPr>
              <a:t>第二级</a:t>
            </a:r>
            <a:endParaRPr lang="zh-CN" altLang="en-US" noProof="1">
              <a:sym typeface="+mn-ea"/>
            </a:endParaRPr>
          </a:p>
          <a:p>
            <a:pPr lvl="2"/>
            <a:r>
              <a:rPr lang="zh-CN" altLang="en-US" noProof="1">
                <a:sym typeface="+mn-ea"/>
              </a:rPr>
              <a:t>第三级</a:t>
            </a:r>
            <a:endParaRPr lang="zh-CN" altLang="en-US" noProof="1">
              <a:sym typeface="+mn-ea"/>
            </a:endParaRPr>
          </a:p>
          <a:p>
            <a:pPr lvl="3"/>
            <a:r>
              <a:rPr lang="zh-CN" altLang="en-US" noProof="1">
                <a:sym typeface="+mn-ea"/>
              </a:rPr>
              <a:t>第四级</a:t>
            </a:r>
            <a:endParaRPr lang="zh-CN" altLang="en-US" noProof="1">
              <a:sym typeface="+mn-ea"/>
            </a:endParaRPr>
          </a:p>
          <a:p>
            <a:pPr lvl="4"/>
            <a:r>
              <a:rPr lang="zh-CN" altLang="en-US" noProof="1">
                <a:sym typeface="+mn-ea"/>
              </a:rPr>
              <a:t>第五级</a:t>
            </a:r>
            <a:endParaRPr noProof="1">
              <a:sym typeface="+mn-ea"/>
            </a:endParaRPr>
          </a:p>
        </p:txBody>
      </p:sp>
      <p:sp>
        <p:nvSpPr>
          <p:cNvPr id="5" name="文本占位符 4"/>
          <p:cNvSpPr>
            <a:spLocks noGrp="1"/>
          </p:cNvSpPr>
          <p:nvPr>
            <p:ph type="body" sz="quarter" idx="3"/>
            <p:custDataLst>
              <p:tags r:id="rId5"/>
            </p:custDataLst>
          </p:nvPr>
        </p:nvSpPr>
        <p:spPr>
          <a:xfrm>
            <a:off x="4676813" y="714381"/>
            <a:ext cx="3962432" cy="285752"/>
          </a:xfrm>
        </p:spPr>
        <p:txBody>
          <a:bodyPr tIns="38100" rIns="76200" bIns="38100" rtlCol="0">
            <a:noAutofit/>
          </a:bodyPr>
          <a:lstStyle>
            <a:lvl1pPr marL="0" marR="0" lvl="0" indent="0" algn="l" defTabSz="914400" rtl="0" eaLnBrk="1" fontAlgn="auto" latinLnBrk="0" hangingPunct="1">
              <a:lnSpc>
                <a:spcPct val="100000"/>
              </a:lnSpc>
              <a:spcBef>
                <a:spcPts val="0"/>
              </a:spcBef>
              <a:spcAft>
                <a:spcPts val="0"/>
              </a:spcAft>
              <a:buFont typeface="Arial" panose="020B0604020202090204" pitchFamily="34" charset="0"/>
              <a:buNone/>
              <a:defRPr kumimoji="0" lang="zh-CN" altLang="en-US" sz="1500" b="0" i="0" u="none" strike="noStrike" kern="1200" cap="none" spc="200" normalizeH="0" baseline="0" noProof="1" dirty="0">
                <a:solidFill>
                  <a:schemeClr val="tx1"/>
                </a:solidFill>
                <a:uFillTx/>
                <a:latin typeface="微软雅黑" charset="-122"/>
                <a:ea typeface="微软雅黑" charset="-122"/>
                <a:cs typeface="微软雅黑" charset="-122"/>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noProof="1"/>
              <a:t>单击此处</a:t>
            </a:r>
            <a:r>
              <a:rPr lang="zh-CN" altLang="en-US" noProof="1">
                <a:sym typeface="+mn-ea"/>
              </a:rPr>
              <a:t>编辑母版文本样式</a:t>
            </a:r>
            <a:endParaRPr lang="zh-CN" altLang="en-US" noProof="1">
              <a:sym typeface="+mn-ea"/>
            </a:endParaRPr>
          </a:p>
        </p:txBody>
      </p:sp>
      <p:sp>
        <p:nvSpPr>
          <p:cNvPr id="6" name="内容占位符 5"/>
          <p:cNvSpPr>
            <a:spLocks noGrp="1"/>
          </p:cNvSpPr>
          <p:nvPr>
            <p:ph sz="quarter" idx="4"/>
            <p:custDataLst>
              <p:tags r:id="rId6"/>
            </p:custDataLst>
          </p:nvPr>
        </p:nvSpPr>
        <p:spPr>
          <a:xfrm>
            <a:off x="4676813" y="1054894"/>
            <a:ext cx="3962432" cy="3701064"/>
          </a:xfrm>
        </p:spPr>
        <p:txBody>
          <a:bodyPr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5pPr>
          </a:lstStyle>
          <a:p>
            <a:pPr lvl="0"/>
            <a:r>
              <a:rPr lang="zh-CN" altLang="en-US" noProof="1"/>
              <a:t>单击此处</a:t>
            </a:r>
            <a:r>
              <a:rPr lang="zh-CN" altLang="en-US" noProof="1">
                <a:sym typeface="+mn-ea"/>
              </a:rPr>
              <a:t>编辑母版文本样式</a:t>
            </a:r>
            <a:endParaRPr lang="zh-CN" altLang="en-US" noProof="1">
              <a:sym typeface="+mn-ea"/>
            </a:endParaRPr>
          </a:p>
          <a:p>
            <a:pPr lvl="1"/>
            <a:r>
              <a:rPr lang="zh-CN" altLang="en-US" noProof="1">
                <a:sym typeface="+mn-ea"/>
              </a:rPr>
              <a:t>第二级</a:t>
            </a:r>
            <a:endParaRPr lang="zh-CN" altLang="en-US" noProof="1">
              <a:sym typeface="+mn-ea"/>
            </a:endParaRPr>
          </a:p>
          <a:p>
            <a:pPr lvl="2"/>
            <a:r>
              <a:rPr lang="zh-CN" altLang="en-US" noProof="1">
                <a:sym typeface="+mn-ea"/>
              </a:rPr>
              <a:t>第三级</a:t>
            </a:r>
            <a:endParaRPr lang="zh-CN" altLang="en-US" noProof="1">
              <a:sym typeface="+mn-ea"/>
            </a:endParaRPr>
          </a:p>
          <a:p>
            <a:pPr lvl="3"/>
            <a:r>
              <a:rPr lang="zh-CN" altLang="en-US" noProof="1">
                <a:sym typeface="+mn-ea"/>
              </a:rPr>
              <a:t>第四级</a:t>
            </a:r>
            <a:endParaRPr lang="zh-CN" altLang="en-US" noProof="1">
              <a:sym typeface="+mn-ea"/>
            </a:endParaRPr>
          </a:p>
          <a:p>
            <a:pPr lvl="4"/>
            <a:r>
              <a:rPr lang="zh-CN" altLang="en-US" noProof="1">
                <a:sym typeface="+mn-ea"/>
              </a:rPr>
              <a:t>第五级</a:t>
            </a:r>
            <a:endParaRPr noProof="1">
              <a:sym typeface="+mn-ea"/>
            </a:endParaRPr>
          </a:p>
        </p:txBody>
      </p:sp>
      <p:sp>
        <p:nvSpPr>
          <p:cNvPr id="7" name="日期占位符 3"/>
          <p:cNvSpPr>
            <a:spLocks noGrp="1"/>
          </p:cNvSpPr>
          <p:nvPr>
            <p:ph type="dt" sz="half" idx="10"/>
            <p:custDataLst>
              <p:tags r:id="rId7"/>
            </p:custDataLst>
          </p:nvPr>
        </p:nvSpPr>
        <p:spPr/>
        <p:txBody>
          <a:bodyPr/>
          <a:lstStyle>
            <a:lvl1pPr>
              <a:defRPr/>
            </a:lvl1pPr>
          </a:lstStyle>
          <a:p>
            <a:pPr>
              <a:defRPr/>
            </a:pPr>
            <a:endParaRPr lang="zh-CN" altLang="en-US"/>
          </a:p>
        </p:txBody>
      </p:sp>
      <p:sp>
        <p:nvSpPr>
          <p:cNvPr id="8" name="页脚占位符 4"/>
          <p:cNvSpPr>
            <a:spLocks noGrp="1"/>
          </p:cNvSpPr>
          <p:nvPr>
            <p:ph type="ftr" sz="quarter" idx="11"/>
            <p:custDataLst>
              <p:tags r:id="rId8"/>
            </p:custDataLst>
          </p:nvPr>
        </p:nvSpPr>
        <p:spPr/>
        <p:txBody>
          <a:bodyPr/>
          <a:lstStyle>
            <a:lvl1pPr>
              <a:defRPr/>
            </a:lvl1pPr>
          </a:lstStyle>
          <a:p>
            <a:pPr>
              <a:defRPr/>
            </a:pPr>
            <a:endParaRPr lang="zh-CN" altLang="en-US"/>
          </a:p>
        </p:txBody>
      </p:sp>
      <p:sp>
        <p:nvSpPr>
          <p:cNvPr id="9" name="灯片编号占位符 5"/>
          <p:cNvSpPr>
            <a:spLocks noGrp="1"/>
          </p:cNvSpPr>
          <p:nvPr>
            <p:ph type="sldNum" sz="quarter" idx="12"/>
            <p:custDataLst>
              <p:tags r:id="rId9"/>
            </p:custDataLst>
          </p:nvPr>
        </p:nvSpPr>
        <p:spPr/>
        <p:txBody>
          <a:bodyPr/>
          <a:lstStyle>
            <a:lvl1pPr>
              <a:defRPr/>
            </a:lvl1pPr>
          </a:lstStyle>
          <a:p>
            <a:pPr>
              <a:defRPr/>
            </a:pPr>
            <a:fld id="{5946B217-24D4-4375-B1ED-761FF951D68B}" type="slidenum">
              <a:rPr lang="zh-CN" altLang="en-US"/>
            </a:fld>
            <a:endParaRPr lang="zh-CN" altLang="en-US" dirty="0"/>
          </a:p>
        </p:txBody>
      </p:sp>
    </p:spTree>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rtlCol="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solidFill>
                <a:uFillTx/>
                <a:latin typeface="微软雅黑" charset="-122"/>
                <a:ea typeface="微软雅黑" charset="-122"/>
                <a:cs typeface="微软雅黑" charset="-122"/>
                <a:sym typeface="+mn-ea"/>
              </a:defRPr>
            </a:lvl1pPr>
          </a:lstStyle>
          <a:p>
            <a:pPr lvl="0"/>
            <a:r>
              <a:rPr lang="zh-CN" altLang="en-US" noProof="1">
                <a:sym typeface="+mn-ea"/>
              </a:rPr>
              <a:t>单击此处编辑母版标题样式</a:t>
            </a:r>
            <a:endParaRPr noProof="1">
              <a:sym typeface="+mn-ea"/>
            </a:endParaRPr>
          </a:p>
        </p:txBody>
      </p:sp>
      <p:sp>
        <p:nvSpPr>
          <p:cNvPr id="3" name="日期占位符 3"/>
          <p:cNvSpPr>
            <a:spLocks noGrp="1"/>
          </p:cNvSpPr>
          <p:nvPr>
            <p:ph type="dt" sz="half" idx="10"/>
            <p:custDataLst>
              <p:tags r:id="rId3"/>
            </p:custDataLst>
          </p:nvPr>
        </p:nvSpPr>
        <p:spPr/>
        <p:txBody>
          <a:bodyPr/>
          <a:lstStyle>
            <a:lvl1pPr>
              <a:defRPr/>
            </a:lvl1pPr>
          </a:lstStyle>
          <a:p>
            <a:pPr>
              <a:defRPr/>
            </a:pPr>
            <a:endParaRPr lang="zh-CN" altLang="en-US"/>
          </a:p>
        </p:txBody>
      </p:sp>
      <p:sp>
        <p:nvSpPr>
          <p:cNvPr id="4" name="页脚占位符 4"/>
          <p:cNvSpPr>
            <a:spLocks noGrp="1"/>
          </p:cNvSpPr>
          <p:nvPr>
            <p:ph type="ftr" sz="quarter" idx="11"/>
            <p:custDataLst>
              <p:tags r:id="rId4"/>
            </p:custDataLst>
          </p:nvPr>
        </p:nvSpPr>
        <p:spPr/>
        <p:txBody>
          <a:bodyPr/>
          <a:lstStyle>
            <a:lvl1pPr>
              <a:defRPr/>
            </a:lvl1pPr>
          </a:lstStyle>
          <a:p>
            <a:pPr>
              <a:defRPr/>
            </a:pPr>
            <a:endParaRPr lang="zh-CN" altLang="en-US"/>
          </a:p>
        </p:txBody>
      </p:sp>
      <p:sp>
        <p:nvSpPr>
          <p:cNvPr id="5" name="灯片编号占位符 5"/>
          <p:cNvSpPr>
            <a:spLocks noGrp="1"/>
          </p:cNvSpPr>
          <p:nvPr>
            <p:ph type="sldNum" sz="quarter" idx="12"/>
            <p:custDataLst>
              <p:tags r:id="rId5"/>
            </p:custDataLst>
          </p:nvPr>
        </p:nvSpPr>
        <p:spPr/>
        <p:txBody>
          <a:bodyPr/>
          <a:lstStyle>
            <a:lvl1pPr>
              <a:defRPr/>
            </a:lvl1pPr>
          </a:lstStyle>
          <a:p>
            <a:pPr>
              <a:defRPr/>
            </a:pPr>
            <a:fld id="{D6949C00-89D8-4D4A-9FDA-96A9C7BBE615}" type="slidenum">
              <a:rPr lang="zh-CN" altLang="en-US"/>
            </a:fld>
            <a:endParaRPr lang="zh-CN" altLang="en-US" dirty="0"/>
          </a:p>
        </p:txBody>
      </p:sp>
    </p:spTree>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custDataLst>
              <p:tags r:id="rId2"/>
            </p:custDataLst>
          </p:nvPr>
        </p:nvSpPr>
        <p:spPr/>
        <p:txBody>
          <a:bodyPr/>
          <a:lstStyle>
            <a:lvl1pPr>
              <a:defRPr/>
            </a:lvl1pPr>
          </a:lstStyle>
          <a:p>
            <a:pPr>
              <a:defRPr/>
            </a:pPr>
            <a:endParaRPr lang="zh-CN" altLang="en-US"/>
          </a:p>
        </p:txBody>
      </p:sp>
      <p:sp>
        <p:nvSpPr>
          <p:cNvPr id="3" name="页脚占位符 4"/>
          <p:cNvSpPr>
            <a:spLocks noGrp="1"/>
          </p:cNvSpPr>
          <p:nvPr>
            <p:ph type="ftr" sz="quarter" idx="11"/>
            <p:custDataLst>
              <p:tags r:id="rId3"/>
            </p:custDataLst>
          </p:nvPr>
        </p:nvSpPr>
        <p:spPr/>
        <p:txBody>
          <a:bodyPr/>
          <a:lstStyle>
            <a:lvl1pPr>
              <a:defRPr/>
            </a:lvl1pPr>
          </a:lstStyle>
          <a:p>
            <a:pPr>
              <a:defRPr/>
            </a:pPr>
            <a:endParaRPr lang="zh-CN" altLang="en-US"/>
          </a:p>
        </p:txBody>
      </p:sp>
      <p:sp>
        <p:nvSpPr>
          <p:cNvPr id="4" name="灯片编号占位符 5"/>
          <p:cNvSpPr>
            <a:spLocks noGrp="1"/>
          </p:cNvSpPr>
          <p:nvPr>
            <p:ph type="sldNum" sz="quarter" idx="12"/>
            <p:custDataLst>
              <p:tags r:id="rId4"/>
            </p:custDataLst>
          </p:nvPr>
        </p:nvSpPr>
        <p:spPr/>
        <p:txBody>
          <a:bodyPr/>
          <a:lstStyle>
            <a:lvl1pPr>
              <a:defRPr/>
            </a:lvl1pPr>
          </a:lstStyle>
          <a:p>
            <a:pPr>
              <a:defRPr/>
            </a:pPr>
            <a:fld id="{CECF7DED-90B2-411F-81E6-44A93979470D}" type="slidenum">
              <a:rPr lang="zh-CN" altLang="en-US"/>
            </a:fld>
            <a:endParaRPr lang="zh-CN" altLang="en-US" dirty="0"/>
          </a:p>
        </p:txBody>
      </p:sp>
    </p:spTree>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502448" y="332426"/>
            <a:ext cx="8139178" cy="331473"/>
          </a:xfrm>
        </p:spPr>
        <p:txBody>
          <a:bodyPr rtlCol="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solidFill>
                <a:uFillTx/>
                <a:latin typeface="微软雅黑" charset="-122"/>
                <a:ea typeface="微软雅黑" charset="-122"/>
                <a:cs typeface="微软雅黑" charset="-122"/>
                <a:sym typeface="+mn-ea"/>
              </a:defRPr>
            </a:lvl1pPr>
          </a:lstStyle>
          <a:p>
            <a:pPr lvl="0"/>
            <a:r>
              <a:rPr lang="zh-CN" altLang="en-US" noProof="1">
                <a:sym typeface="+mn-ea"/>
              </a:rPr>
              <a:t>单击此处编辑母版标题样式</a:t>
            </a:r>
            <a:endParaRPr noProof="1">
              <a:sym typeface="+mn-ea"/>
            </a:endParaRPr>
          </a:p>
        </p:txBody>
      </p:sp>
      <p:sp>
        <p:nvSpPr>
          <p:cNvPr id="3" name="图片占位符 2"/>
          <p:cNvSpPr>
            <a:spLocks noGrp="1"/>
          </p:cNvSpPr>
          <p:nvPr>
            <p:ph type="pic" idx="1"/>
            <p:custDataLst>
              <p:tags r:id="rId3"/>
            </p:custDataLst>
          </p:nvPr>
        </p:nvSpPr>
        <p:spPr>
          <a:xfrm>
            <a:off x="502448" y="714381"/>
            <a:ext cx="3962432" cy="4041680"/>
          </a:xfrm>
        </p:spPr>
        <p:txBody>
          <a:bodyPr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90204" pitchFamily="34" charset="0"/>
              <a:buNone/>
              <a:defRPr kumimoji="0" lang="zh-CN" altLang="en-US" sz="1200" b="0" i="0" u="none" strike="noStrike" kern="1200" cap="none" spc="150" normalizeH="0" baseline="0" noProof="1" dirty="0">
                <a:solidFill>
                  <a:schemeClr val="tx1"/>
                </a:solidFill>
                <a:uFillTx/>
                <a:latin typeface="微软雅黑" charset="-122"/>
                <a:ea typeface="微软雅黑"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a:r>
              <a:rPr lang="zh-CN" altLang="en-US" noProof="1">
                <a:sym typeface="+mn-ea"/>
              </a:rPr>
              <a:t>单击图标添加图片</a:t>
            </a:r>
            <a:endParaRPr lang="zh-CN" altLang="en-US" noProof="1">
              <a:sym typeface="+mn-ea"/>
            </a:endParaRPr>
          </a:p>
        </p:txBody>
      </p:sp>
      <p:sp>
        <p:nvSpPr>
          <p:cNvPr id="4" name="文本占位符 3"/>
          <p:cNvSpPr>
            <a:spLocks noGrp="1"/>
          </p:cNvSpPr>
          <p:nvPr>
            <p:ph type="body" sz="half" idx="2"/>
            <p:custDataLst>
              <p:tags r:id="rId4"/>
            </p:custDataLst>
          </p:nvPr>
        </p:nvSpPr>
        <p:spPr>
          <a:xfrm>
            <a:off x="4679194" y="714381"/>
            <a:ext cx="3962432" cy="4041680"/>
          </a:xfrm>
        </p:spPr>
        <p:txBody>
          <a:bodyPr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200" b="0" i="0" u="none" strike="noStrike" kern="1200" cap="none" spc="150" normalizeH="0" baseline="0" noProof="1" dirty="0">
                <a:solidFill>
                  <a:schemeClr val="tx1"/>
                </a:solidFill>
                <a:uFillTx/>
                <a:latin typeface="微软雅黑" charset="-122"/>
                <a:ea typeface="微软雅黑" charset="-122"/>
                <a:cs typeface="微软雅黑" charset="-122"/>
                <a:sym typeface="+mn-ea"/>
              </a:defRPr>
            </a:lvl1pPr>
          </a:lstStyle>
          <a:p>
            <a:pPr lvl="0"/>
            <a:r>
              <a:rPr lang="zh-CN" altLang="en-US" noProof="1"/>
              <a:t>单击此处</a:t>
            </a:r>
            <a:r>
              <a:rPr lang="zh-CN" altLang="en-US" noProof="1">
                <a:sym typeface="+mn-ea"/>
              </a:rPr>
              <a:t>编辑母版文本样式</a:t>
            </a:r>
            <a:endParaRPr lang="zh-CN" altLang="en-US" noProof="1">
              <a:sym typeface="+mn-ea"/>
            </a:endParaRPr>
          </a:p>
        </p:txBody>
      </p:sp>
      <p:sp>
        <p:nvSpPr>
          <p:cNvPr id="5" name="日期占位符 3"/>
          <p:cNvSpPr>
            <a:spLocks noGrp="1"/>
          </p:cNvSpPr>
          <p:nvPr>
            <p:ph type="dt" sz="half" idx="10"/>
            <p:custDataLst>
              <p:tags r:id="rId5"/>
            </p:custDataLst>
          </p:nvPr>
        </p:nvSpPr>
        <p:spPr/>
        <p:txBody>
          <a:bodyPr/>
          <a:lstStyle>
            <a:lvl1pPr>
              <a:defRPr/>
            </a:lvl1pPr>
          </a:lstStyle>
          <a:p>
            <a:pPr>
              <a:defRPr/>
            </a:pPr>
            <a:endParaRPr lang="zh-CN" altLang="en-US"/>
          </a:p>
        </p:txBody>
      </p:sp>
      <p:sp>
        <p:nvSpPr>
          <p:cNvPr id="6" name="页脚占位符 4"/>
          <p:cNvSpPr>
            <a:spLocks noGrp="1"/>
          </p:cNvSpPr>
          <p:nvPr>
            <p:ph type="ftr" sz="quarter" idx="11"/>
            <p:custDataLst>
              <p:tags r:id="rId6"/>
            </p:custDataLst>
          </p:nvPr>
        </p:nvSpPr>
        <p:spPr/>
        <p:txBody>
          <a:bodyPr/>
          <a:lstStyle>
            <a:lvl1pPr>
              <a:defRPr/>
            </a:lvl1pPr>
          </a:lstStyle>
          <a:p>
            <a:pPr>
              <a:defRPr/>
            </a:pPr>
            <a:endParaRPr lang="zh-CN" altLang="en-US"/>
          </a:p>
        </p:txBody>
      </p:sp>
      <p:sp>
        <p:nvSpPr>
          <p:cNvPr id="7" name="灯片编号占位符 5"/>
          <p:cNvSpPr>
            <a:spLocks noGrp="1"/>
          </p:cNvSpPr>
          <p:nvPr>
            <p:ph type="sldNum" sz="quarter" idx="12"/>
            <p:custDataLst>
              <p:tags r:id="rId7"/>
            </p:custDataLst>
          </p:nvPr>
        </p:nvSpPr>
        <p:spPr/>
        <p:txBody>
          <a:bodyPr/>
          <a:lstStyle>
            <a:lvl1pPr>
              <a:defRPr/>
            </a:lvl1pPr>
          </a:lstStyle>
          <a:p>
            <a:pPr>
              <a:defRPr/>
            </a:pPr>
            <a:fld id="{36C1D30E-F5D0-4919-B3CD-7761D0DF6911}" type="slidenum">
              <a:rPr lang="zh-CN" altLang="en-US"/>
            </a:fld>
            <a:endParaRPr lang="zh-CN" altLang="en-US" dirty="0"/>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7928351" y="714381"/>
            <a:ext cx="713238" cy="4041680"/>
          </a:xfrm>
        </p:spPr>
        <p:txBody>
          <a:bodyPr vert="eaVert" rtlCol="0" anchor="ctr">
            <a:noAutofit/>
          </a:bodyPr>
          <a:lstStyle>
            <a:lvl1pPr marL="0" marR="0" lvl="0" algn="l" defTabSz="914400" rtl="0" eaLnBrk="1" fontAlgn="auto" latinLnBrk="0" hangingPunct="1">
              <a:lnSpc>
                <a:spcPct val="100000"/>
              </a:lnSpc>
              <a:spcAft>
                <a:spcPts val="0"/>
              </a:spcAft>
              <a:buNone/>
              <a:defRPr kumimoji="0" lang="zh-CN" altLang="en-US" sz="1800" b="1" i="0" u="none" strike="noStrike" kern="1200" cap="none" spc="200" normalizeH="0" baseline="0" noProof="1" dirty="0">
                <a:solidFill>
                  <a:schemeClr val="tx1"/>
                </a:solidFill>
                <a:uFillTx/>
                <a:latin typeface="微软雅黑" charset="-122"/>
                <a:ea typeface="微软雅黑" charset="-122"/>
                <a:cs typeface="微软雅黑" charset="-122"/>
                <a:sym typeface="+mn-ea"/>
              </a:defRPr>
            </a:lvl1pPr>
          </a:lstStyle>
          <a:p>
            <a:pPr lvl="0"/>
            <a:r>
              <a:rPr lang="zh-CN" altLang="en-US" noProof="1">
                <a:sym typeface="+mn-ea"/>
              </a:rPr>
              <a:t>单击此处编辑母版标题样式</a:t>
            </a:r>
            <a:endParaRPr noProof="1">
              <a:sym typeface="+mn-ea"/>
            </a:endParaRPr>
          </a:p>
        </p:txBody>
      </p:sp>
      <p:sp>
        <p:nvSpPr>
          <p:cNvPr id="3" name="竖排文字占位符 2"/>
          <p:cNvSpPr>
            <a:spLocks noGrp="1"/>
          </p:cNvSpPr>
          <p:nvPr>
            <p:ph type="body" orient="vert" idx="1"/>
            <p:custDataLst>
              <p:tags r:id="rId3"/>
            </p:custDataLst>
          </p:nvPr>
        </p:nvSpPr>
        <p:spPr>
          <a:xfrm>
            <a:off x="502444" y="714375"/>
            <a:ext cx="7371076" cy="4041680"/>
          </a:xfrm>
        </p:spPr>
        <p:txBody>
          <a:bodyPr vert="eaVert"/>
          <a:lstStyle>
            <a:lvl1pPr indent="0" eaLnBrk="1" fontAlgn="auto" latinLnBrk="0" hangingPunct="1">
              <a:defRPr>
                <a:latin typeface="微软雅黑" charset="-122"/>
                <a:ea typeface="微软雅黑" charset="-122"/>
              </a:defRPr>
            </a:lvl1pPr>
            <a:lvl2pPr indent="0" eaLnBrk="1" fontAlgn="auto" latinLnBrk="0" hangingPunct="1">
              <a:defRPr>
                <a:latin typeface="微软雅黑" charset="-122"/>
                <a:ea typeface="微软雅黑" charset="-122"/>
              </a:defRPr>
            </a:lvl2pPr>
            <a:lvl3pPr indent="0" eaLnBrk="1" fontAlgn="auto" latinLnBrk="0" hangingPunct="1">
              <a:defRPr>
                <a:latin typeface="微软雅黑" charset="-122"/>
                <a:ea typeface="微软雅黑" charset="-122"/>
              </a:defRPr>
            </a:lvl3pPr>
            <a:lvl4pPr indent="0" eaLnBrk="1" fontAlgn="auto" latinLnBrk="0" hangingPunct="1">
              <a:defRPr>
                <a:latin typeface="微软雅黑" charset="-122"/>
                <a:ea typeface="微软雅黑" charset="-122"/>
              </a:defRPr>
            </a:lvl4pPr>
            <a:lvl5pPr indent="0" eaLnBrk="1" fontAlgn="auto" latinLnBrk="0" hangingPunct="1">
              <a:defRPr>
                <a:latin typeface="微软雅黑" charset="-122"/>
                <a:ea typeface="微软雅黑" charset="-122"/>
              </a:defRPr>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日期占位符 3"/>
          <p:cNvSpPr>
            <a:spLocks noGrp="1"/>
          </p:cNvSpPr>
          <p:nvPr>
            <p:ph type="dt" sz="half" idx="10"/>
            <p:custDataLst>
              <p:tags r:id="rId4"/>
            </p:custDataLst>
          </p:nvPr>
        </p:nvSpPr>
        <p:spPr/>
        <p:txBody>
          <a:bodyPr/>
          <a:lstStyle>
            <a:lvl1pPr>
              <a:defRPr/>
            </a:lvl1pPr>
          </a:lstStyle>
          <a:p>
            <a:pPr>
              <a:defRPr/>
            </a:pPr>
            <a:endParaRPr lang="zh-CN" altLang="en-US"/>
          </a:p>
        </p:txBody>
      </p:sp>
      <p:sp>
        <p:nvSpPr>
          <p:cNvPr id="5" name="页脚占位符 4"/>
          <p:cNvSpPr>
            <a:spLocks noGrp="1"/>
          </p:cNvSpPr>
          <p:nvPr>
            <p:ph type="ftr" sz="quarter" idx="11"/>
            <p:custDataLst>
              <p:tags r:id="rId5"/>
            </p:custDataLst>
          </p:nvPr>
        </p:nvSpPr>
        <p:spPr/>
        <p:txBody>
          <a:bodyPr/>
          <a:lstStyle>
            <a:lvl1pPr>
              <a:defRPr/>
            </a:lvl1pPr>
          </a:lstStyle>
          <a:p>
            <a:pPr>
              <a:defRPr/>
            </a:pPr>
            <a:endParaRPr lang="zh-CN" altLang="en-US"/>
          </a:p>
        </p:txBody>
      </p:sp>
      <p:sp>
        <p:nvSpPr>
          <p:cNvPr id="6" name="灯片编号占位符 5"/>
          <p:cNvSpPr>
            <a:spLocks noGrp="1"/>
          </p:cNvSpPr>
          <p:nvPr>
            <p:ph type="sldNum" sz="quarter" idx="12"/>
            <p:custDataLst>
              <p:tags r:id="rId6"/>
            </p:custDataLst>
          </p:nvPr>
        </p:nvSpPr>
        <p:spPr/>
        <p:txBody>
          <a:bodyPr/>
          <a:lstStyle>
            <a:lvl1pPr>
              <a:defRPr/>
            </a:lvl1pPr>
          </a:lstStyle>
          <a:p>
            <a:pPr>
              <a:defRPr/>
            </a:pPr>
            <a:fld id="{E1228518-8E92-489E-A776-35F24215827F}" type="slidenum">
              <a:rPr lang="zh-CN" altLang="en-US"/>
            </a:fld>
            <a:endParaRPr lang="zh-CN" altLang="en-US" dirty="0"/>
          </a:p>
        </p:txBody>
      </p:sp>
    </p:spTree>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内容占位符 6"/>
          <p:cNvSpPr>
            <a:spLocks noGrp="1"/>
          </p:cNvSpPr>
          <p:nvPr>
            <p:ph sz="quarter" idx="13"/>
            <p:custDataLst>
              <p:tags r:id="rId2"/>
            </p:custDataLst>
          </p:nvPr>
        </p:nvSpPr>
        <p:spPr>
          <a:xfrm>
            <a:off x="502448" y="714381"/>
            <a:ext cx="8139178" cy="4041680"/>
          </a:xfrm>
        </p:spPr>
        <p:txBody>
          <a:bodyPr/>
          <a:lstStyle>
            <a:lvl1pPr>
              <a:defRPr/>
            </a:lvl1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3" name="日期占位符 3"/>
          <p:cNvSpPr>
            <a:spLocks noGrp="1"/>
          </p:cNvSpPr>
          <p:nvPr>
            <p:ph type="dt" sz="half" idx="14"/>
            <p:custDataLst>
              <p:tags r:id="rId3"/>
            </p:custDataLst>
          </p:nvPr>
        </p:nvSpPr>
        <p:spPr/>
        <p:txBody>
          <a:bodyPr/>
          <a:lstStyle>
            <a:lvl1pPr>
              <a:defRPr/>
            </a:lvl1pPr>
          </a:lstStyle>
          <a:p>
            <a:pPr>
              <a:defRPr/>
            </a:pPr>
            <a:endParaRPr lang="zh-CN" altLang="en-US"/>
          </a:p>
        </p:txBody>
      </p:sp>
      <p:sp>
        <p:nvSpPr>
          <p:cNvPr id="4" name="页脚占位符 4"/>
          <p:cNvSpPr>
            <a:spLocks noGrp="1"/>
          </p:cNvSpPr>
          <p:nvPr>
            <p:ph type="ftr" sz="quarter" idx="15"/>
            <p:custDataLst>
              <p:tags r:id="rId4"/>
            </p:custDataLst>
          </p:nvPr>
        </p:nvSpPr>
        <p:spPr/>
        <p:txBody>
          <a:bodyPr/>
          <a:lstStyle>
            <a:lvl1pPr>
              <a:defRPr/>
            </a:lvl1pPr>
          </a:lstStyle>
          <a:p>
            <a:pPr>
              <a:defRPr/>
            </a:pPr>
            <a:endParaRPr lang="zh-CN" altLang="en-US"/>
          </a:p>
        </p:txBody>
      </p:sp>
      <p:sp>
        <p:nvSpPr>
          <p:cNvPr id="5" name="灯片编号占位符 5"/>
          <p:cNvSpPr>
            <a:spLocks noGrp="1"/>
          </p:cNvSpPr>
          <p:nvPr>
            <p:ph type="sldNum" sz="quarter" idx="16"/>
            <p:custDataLst>
              <p:tags r:id="rId5"/>
            </p:custDataLst>
          </p:nvPr>
        </p:nvSpPr>
        <p:spPr/>
        <p:txBody>
          <a:bodyPr/>
          <a:lstStyle>
            <a:lvl1pPr>
              <a:defRPr/>
            </a:lvl1pPr>
          </a:lstStyle>
          <a:p>
            <a:pPr>
              <a:defRPr/>
            </a:pPr>
            <a:fld id="{CC923ED0-9AC0-4F34-ABCA-4B6795D6D0AB}" type="slidenum">
              <a:rPr lang="zh-CN" altLang="en-US"/>
            </a:fld>
            <a:endParaRPr lang="zh-CN" altLang="en-US" dirty="0"/>
          </a:p>
        </p:txBody>
      </p:sp>
    </p:spTree>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任意多边形: 形状 2"/>
          <p:cNvSpPr/>
          <p:nvPr>
            <p:custDataLst>
              <p:tags r:id="rId2"/>
            </p:custDataLst>
          </p:nvPr>
        </p:nvSpPr>
        <p:spPr>
          <a:xfrm>
            <a:off x="8342710" y="-5953"/>
            <a:ext cx="801290" cy="789385"/>
          </a:xfrm>
          <a:custGeom>
            <a:avLst/>
            <a:gdLst>
              <a:gd name="connsiteX0" fmla="*/ 65352 w 1068729"/>
              <a:gd name="connsiteY0" fmla="*/ 0 h 1052118"/>
              <a:gd name="connsiteX1" fmla="*/ 1068729 w 1068729"/>
              <a:gd name="connsiteY1" fmla="*/ 0 h 1052118"/>
              <a:gd name="connsiteX2" fmla="*/ 1068729 w 1068729"/>
              <a:gd name="connsiteY2" fmla="*/ 977750 h 1052118"/>
              <a:gd name="connsiteX3" fmla="*/ 1040113 w 1068729"/>
              <a:gd name="connsiteY3" fmla="*/ 993283 h 1052118"/>
              <a:gd name="connsiteX4" fmla="*/ 748689 w 1068729"/>
              <a:gd name="connsiteY4" fmla="*/ 1052118 h 1052118"/>
              <a:gd name="connsiteX5" fmla="*/ 0 w 1068729"/>
              <a:gd name="connsiteY5" fmla="*/ 303429 h 1052118"/>
              <a:gd name="connsiteX6" fmla="*/ 58836 w 1068729"/>
              <a:gd name="connsiteY6" fmla="*/ 12005 h 10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8729" h="1052118">
                <a:moveTo>
                  <a:pt x="65352" y="0"/>
                </a:moveTo>
                <a:lnTo>
                  <a:pt x="1068729" y="0"/>
                </a:lnTo>
                <a:lnTo>
                  <a:pt x="1068729" y="977750"/>
                </a:lnTo>
                <a:lnTo>
                  <a:pt x="1040113" y="993283"/>
                </a:lnTo>
                <a:cubicBezTo>
                  <a:pt x="950541" y="1031168"/>
                  <a:pt x="852062" y="1052118"/>
                  <a:pt x="748689" y="1052118"/>
                </a:cubicBezTo>
                <a:cubicBezTo>
                  <a:pt x="335199" y="1052118"/>
                  <a:pt x="0" y="716919"/>
                  <a:pt x="0" y="303429"/>
                </a:cubicBezTo>
                <a:cubicBezTo>
                  <a:pt x="0" y="200056"/>
                  <a:pt x="20950" y="101577"/>
                  <a:pt x="58836" y="1200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4" name="椭圆 3"/>
          <p:cNvSpPr/>
          <p:nvPr>
            <p:custDataLst>
              <p:tags r:id="rId3"/>
            </p:custDataLst>
          </p:nvPr>
        </p:nvSpPr>
        <p:spPr>
          <a:xfrm>
            <a:off x="1110854" y="923859"/>
            <a:ext cx="1122759" cy="11239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5" name="任意多边形: 形状 4"/>
          <p:cNvSpPr/>
          <p:nvPr>
            <p:custDataLst>
              <p:tags r:id="rId4"/>
            </p:custDataLst>
          </p:nvPr>
        </p:nvSpPr>
        <p:spPr>
          <a:xfrm>
            <a:off x="6067425" y="-5953"/>
            <a:ext cx="785813" cy="315516"/>
          </a:xfrm>
          <a:custGeom>
            <a:avLst/>
            <a:gdLst>
              <a:gd name="connsiteX0" fmla="*/ 0 w 1458561"/>
              <a:gd name="connsiteY0" fmla="*/ 0 h 584280"/>
              <a:gd name="connsiteX1" fmla="*/ 1458561 w 1458561"/>
              <a:gd name="connsiteY1" fmla="*/ 0 h 584280"/>
              <a:gd name="connsiteX2" fmla="*/ 1419134 w 1458561"/>
              <a:gd name="connsiteY2" fmla="*/ 127015 h 584280"/>
              <a:gd name="connsiteX3" fmla="*/ 729281 w 1458561"/>
              <a:gd name="connsiteY3" fmla="*/ 584280 h 584280"/>
              <a:gd name="connsiteX4" fmla="*/ 39427 w 1458561"/>
              <a:gd name="connsiteY4" fmla="*/ 127015 h 584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8561" h="584280">
                <a:moveTo>
                  <a:pt x="0" y="0"/>
                </a:moveTo>
                <a:lnTo>
                  <a:pt x="1458561" y="0"/>
                </a:lnTo>
                <a:lnTo>
                  <a:pt x="1419134" y="127015"/>
                </a:lnTo>
                <a:cubicBezTo>
                  <a:pt x="1305477" y="395731"/>
                  <a:pt x="1039398" y="584280"/>
                  <a:pt x="729281" y="584280"/>
                </a:cubicBezTo>
                <a:cubicBezTo>
                  <a:pt x="419163" y="584280"/>
                  <a:pt x="153084" y="395731"/>
                  <a:pt x="39427" y="12701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6" name="任意多边形: 形状 5"/>
          <p:cNvSpPr/>
          <p:nvPr>
            <p:custDataLst>
              <p:tags r:id="rId5"/>
            </p:custDataLst>
          </p:nvPr>
        </p:nvSpPr>
        <p:spPr>
          <a:xfrm>
            <a:off x="3444479" y="4336256"/>
            <a:ext cx="1587103" cy="815579"/>
          </a:xfrm>
          <a:custGeom>
            <a:avLst/>
            <a:gdLst>
              <a:gd name="connsiteX0" fmla="*/ 1058486 w 2116971"/>
              <a:gd name="connsiteY0" fmla="*/ 0 h 1086707"/>
              <a:gd name="connsiteX1" fmla="*/ 2116971 w 2116971"/>
              <a:gd name="connsiteY1" fmla="*/ 1058486 h 1086707"/>
              <a:gd name="connsiteX2" fmla="*/ 2114126 w 2116971"/>
              <a:gd name="connsiteY2" fmla="*/ 1086707 h 1086707"/>
              <a:gd name="connsiteX3" fmla="*/ 2845 w 2116971"/>
              <a:gd name="connsiteY3" fmla="*/ 1086707 h 1086707"/>
              <a:gd name="connsiteX4" fmla="*/ 0 w 2116971"/>
              <a:gd name="connsiteY4" fmla="*/ 1058486 h 1086707"/>
              <a:gd name="connsiteX5" fmla="*/ 1058486 w 2116971"/>
              <a:gd name="connsiteY5" fmla="*/ 0 h 108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6971" h="1086707">
                <a:moveTo>
                  <a:pt x="1058486" y="0"/>
                </a:moveTo>
                <a:cubicBezTo>
                  <a:pt x="1643071" y="0"/>
                  <a:pt x="2116971" y="473900"/>
                  <a:pt x="2116971" y="1058486"/>
                </a:cubicBezTo>
                <a:lnTo>
                  <a:pt x="2114126" y="1086707"/>
                </a:lnTo>
                <a:lnTo>
                  <a:pt x="2845" y="1086707"/>
                </a:lnTo>
                <a:lnTo>
                  <a:pt x="0" y="1058486"/>
                </a:lnTo>
                <a:cubicBezTo>
                  <a:pt x="0" y="473900"/>
                  <a:pt x="473899" y="0"/>
                  <a:pt x="10584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7" name="任意多边形: 形状 6"/>
          <p:cNvSpPr/>
          <p:nvPr>
            <p:custDataLst>
              <p:tags r:id="rId6"/>
            </p:custDataLst>
          </p:nvPr>
        </p:nvSpPr>
        <p:spPr>
          <a:xfrm>
            <a:off x="8209360" y="4706541"/>
            <a:ext cx="777478" cy="445294"/>
          </a:xfrm>
          <a:custGeom>
            <a:avLst/>
            <a:gdLst>
              <a:gd name="connsiteX0" fmla="*/ 517890 w 1035780"/>
              <a:gd name="connsiteY0" fmla="*/ 0 h 593238"/>
              <a:gd name="connsiteX1" fmla="*/ 1035780 w 1035780"/>
              <a:gd name="connsiteY1" fmla="*/ 517890 h 593238"/>
              <a:gd name="connsiteX2" fmla="*/ 1028184 w 1035780"/>
              <a:gd name="connsiteY2" fmla="*/ 593238 h 593238"/>
              <a:gd name="connsiteX3" fmla="*/ 7596 w 1035780"/>
              <a:gd name="connsiteY3" fmla="*/ 593238 h 593238"/>
              <a:gd name="connsiteX4" fmla="*/ 0 w 1035780"/>
              <a:gd name="connsiteY4" fmla="*/ 517890 h 593238"/>
              <a:gd name="connsiteX5" fmla="*/ 517890 w 1035780"/>
              <a:gd name="connsiteY5" fmla="*/ 0 h 59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5780" h="593238">
                <a:moveTo>
                  <a:pt x="517890" y="0"/>
                </a:moveTo>
                <a:cubicBezTo>
                  <a:pt x="803913" y="0"/>
                  <a:pt x="1035780" y="231867"/>
                  <a:pt x="1035780" y="517890"/>
                </a:cubicBezTo>
                <a:lnTo>
                  <a:pt x="1028184" y="593238"/>
                </a:lnTo>
                <a:lnTo>
                  <a:pt x="7596" y="593238"/>
                </a:lnTo>
                <a:lnTo>
                  <a:pt x="0" y="517890"/>
                </a:lnTo>
                <a:cubicBezTo>
                  <a:pt x="0" y="231867"/>
                  <a:pt x="231867" y="0"/>
                  <a:pt x="5178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8" name="任意多边形: 形状 7"/>
          <p:cNvSpPr/>
          <p:nvPr>
            <p:custDataLst>
              <p:tags r:id="rId7"/>
            </p:custDataLst>
          </p:nvPr>
        </p:nvSpPr>
        <p:spPr>
          <a:xfrm>
            <a:off x="-14287" y="4638675"/>
            <a:ext cx="590550" cy="504825"/>
          </a:xfrm>
          <a:custGeom>
            <a:avLst/>
            <a:gdLst>
              <a:gd name="connsiteX0" fmla="*/ 269296 w 787186"/>
              <a:gd name="connsiteY0" fmla="*/ 0 h 673570"/>
              <a:gd name="connsiteX1" fmla="*/ 787186 w 787186"/>
              <a:gd name="connsiteY1" fmla="*/ 517890 h 673570"/>
              <a:gd name="connsiteX2" fmla="*/ 776665 w 787186"/>
              <a:gd name="connsiteY2" fmla="*/ 622263 h 673570"/>
              <a:gd name="connsiteX3" fmla="*/ 760738 w 787186"/>
              <a:gd name="connsiteY3" fmla="*/ 673570 h 673570"/>
              <a:gd name="connsiteX4" fmla="*/ 0 w 787186"/>
              <a:gd name="connsiteY4" fmla="*/ 673570 h 673570"/>
              <a:gd name="connsiteX5" fmla="*/ 0 w 787186"/>
              <a:gd name="connsiteY5" fmla="*/ 77450 h 673570"/>
              <a:gd name="connsiteX6" fmla="*/ 67710 w 787186"/>
              <a:gd name="connsiteY6" fmla="*/ 40699 h 673570"/>
              <a:gd name="connsiteX7" fmla="*/ 269296 w 787186"/>
              <a:gd name="connsiteY7" fmla="*/ 0 h 673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7186" h="673570">
                <a:moveTo>
                  <a:pt x="269296" y="0"/>
                </a:moveTo>
                <a:cubicBezTo>
                  <a:pt x="555319" y="0"/>
                  <a:pt x="787186" y="231867"/>
                  <a:pt x="787186" y="517890"/>
                </a:cubicBezTo>
                <a:cubicBezTo>
                  <a:pt x="787186" y="553643"/>
                  <a:pt x="783563" y="588550"/>
                  <a:pt x="776665" y="622263"/>
                </a:cubicBezTo>
                <a:lnTo>
                  <a:pt x="760738" y="673570"/>
                </a:lnTo>
                <a:lnTo>
                  <a:pt x="0" y="673570"/>
                </a:lnTo>
                <a:lnTo>
                  <a:pt x="0" y="77450"/>
                </a:lnTo>
                <a:lnTo>
                  <a:pt x="67710" y="40699"/>
                </a:lnTo>
                <a:cubicBezTo>
                  <a:pt x="129669" y="14492"/>
                  <a:pt x="197790" y="0"/>
                  <a:pt x="26929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
        <p:nvSpPr>
          <p:cNvPr id="9" name="KSO_Shape"/>
          <p:cNvSpPr/>
          <p:nvPr>
            <p:custDataLst>
              <p:tags r:id="rId8"/>
            </p:custDataLst>
          </p:nvPr>
        </p:nvSpPr>
        <p:spPr>
          <a:xfrm rot="10154805">
            <a:off x="7439025" y="3677841"/>
            <a:ext cx="235744" cy="207169"/>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a:solidFill>
                <a:srgbClr val="FFFFFF"/>
              </a:solidFill>
              <a:latin typeface="微软雅黑" charset="-122"/>
              <a:cs typeface="Arial" panose="020B0604020202090204" pitchFamily="34" charset="0"/>
            </a:endParaRPr>
          </a:p>
        </p:txBody>
      </p:sp>
      <p:sp>
        <p:nvSpPr>
          <p:cNvPr id="10" name="KSO_Shape"/>
          <p:cNvSpPr/>
          <p:nvPr>
            <p:custDataLst>
              <p:tags r:id="rId9"/>
            </p:custDataLst>
          </p:nvPr>
        </p:nvSpPr>
        <p:spPr>
          <a:xfrm rot="10154805">
            <a:off x="6204950" y="1751879"/>
            <a:ext cx="235744" cy="207169"/>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dirty="0">
              <a:solidFill>
                <a:srgbClr val="FFFFFF"/>
              </a:solidFill>
              <a:latin typeface="微软雅黑" charset="-122"/>
              <a:cs typeface="Arial" panose="020B0604020202090204" pitchFamily="34" charset="0"/>
            </a:endParaRPr>
          </a:p>
        </p:txBody>
      </p:sp>
      <p:sp>
        <p:nvSpPr>
          <p:cNvPr id="11" name="KSO_Shape"/>
          <p:cNvSpPr/>
          <p:nvPr>
            <p:custDataLst>
              <p:tags r:id="rId10"/>
            </p:custDataLst>
          </p:nvPr>
        </p:nvSpPr>
        <p:spPr>
          <a:xfrm rot="13326744">
            <a:off x="982266" y="3481388"/>
            <a:ext cx="471488" cy="415529"/>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dirty="0">
              <a:solidFill>
                <a:srgbClr val="FFFFFF"/>
              </a:solidFill>
              <a:latin typeface="微软雅黑" charset="-122"/>
              <a:cs typeface="Arial" panose="020B0604020202090204" pitchFamily="34" charset="0"/>
            </a:endParaRPr>
          </a:p>
        </p:txBody>
      </p:sp>
      <p:sp>
        <p:nvSpPr>
          <p:cNvPr id="12" name="KSO_Shape"/>
          <p:cNvSpPr/>
          <p:nvPr>
            <p:custDataLst>
              <p:tags r:id="rId11"/>
            </p:custDataLst>
          </p:nvPr>
        </p:nvSpPr>
        <p:spPr>
          <a:xfrm rot="6300000">
            <a:off x="4360069" y="670322"/>
            <a:ext cx="422672" cy="372665"/>
          </a:xfrm>
          <a:custGeom>
            <a:avLst/>
            <a:gdLst>
              <a:gd name="connsiteX0" fmla="*/ 282090 w 560550"/>
              <a:gd name="connsiteY0" fmla="*/ 0 h 493591"/>
              <a:gd name="connsiteX1" fmla="*/ 307359 w 560550"/>
              <a:gd name="connsiteY1" fmla="*/ 19328 h 493591"/>
              <a:gd name="connsiteX2" fmla="*/ 322151 w 560550"/>
              <a:gd name="connsiteY2" fmla="*/ 46641 h 493591"/>
              <a:gd name="connsiteX3" fmla="*/ 422483 w 560550"/>
              <a:gd name="connsiteY3" fmla="*/ 244308 h 493591"/>
              <a:gd name="connsiteX4" fmla="*/ 421839 w 560550"/>
              <a:gd name="connsiteY4" fmla="*/ 243943 h 493591"/>
              <a:gd name="connsiteX5" fmla="*/ 426075 w 560550"/>
              <a:gd name="connsiteY5" fmla="*/ 252279 h 493591"/>
              <a:gd name="connsiteX6" fmla="*/ 549713 w 560550"/>
              <a:gd name="connsiteY6" fmla="*/ 442022 h 493591"/>
              <a:gd name="connsiteX7" fmla="*/ 553726 w 560550"/>
              <a:gd name="connsiteY7" fmla="*/ 448555 h 493591"/>
              <a:gd name="connsiteX8" fmla="*/ 557360 w 560550"/>
              <a:gd name="connsiteY8" fmla="*/ 480662 h 493591"/>
              <a:gd name="connsiteX9" fmla="*/ 557111 w 560550"/>
              <a:gd name="connsiteY9" fmla="*/ 481348 h 493591"/>
              <a:gd name="connsiteX10" fmla="*/ 527738 w 560550"/>
              <a:gd name="connsiteY10" fmla="*/ 493568 h 493591"/>
              <a:gd name="connsiteX11" fmla="*/ 496688 w 560550"/>
              <a:gd name="connsiteY11" fmla="*/ 492722 h 493591"/>
              <a:gd name="connsiteX12" fmla="*/ 275338 w 560550"/>
              <a:gd name="connsiteY12" fmla="*/ 480778 h 493591"/>
              <a:gd name="connsiteX13" fmla="*/ 275975 w 560550"/>
              <a:gd name="connsiteY13" fmla="*/ 480403 h 493591"/>
              <a:gd name="connsiteX14" fmla="*/ 266629 w 560550"/>
              <a:gd name="connsiteY14" fmla="*/ 479903 h 493591"/>
              <a:gd name="connsiteX15" fmla="*/ 40497 w 560550"/>
              <a:gd name="connsiteY15" fmla="*/ 492105 h 493591"/>
              <a:gd name="connsiteX16" fmla="*/ 32832 w 560550"/>
              <a:gd name="connsiteY16" fmla="*/ 492314 h 493591"/>
              <a:gd name="connsiteX17" fmla="*/ 3210 w 560550"/>
              <a:gd name="connsiteY17" fmla="*/ 479408 h 493591"/>
              <a:gd name="connsiteX18" fmla="*/ 2740 w 560550"/>
              <a:gd name="connsiteY18" fmla="*/ 478849 h 493591"/>
              <a:gd name="connsiteX19" fmla="*/ 6844 w 560550"/>
              <a:gd name="connsiteY19" fmla="*/ 447301 h 493591"/>
              <a:gd name="connsiteX20" fmla="*/ 23102 w 560550"/>
              <a:gd name="connsiteY20" fmla="*/ 420834 h 493591"/>
              <a:gd name="connsiteX21" fmla="*/ 144121 w 560550"/>
              <a:gd name="connsiteY21" fmla="*/ 235111 h 493591"/>
              <a:gd name="connsiteX22" fmla="*/ 144127 w 560550"/>
              <a:gd name="connsiteY22" fmla="*/ 235851 h 493591"/>
              <a:gd name="connsiteX23" fmla="*/ 149231 w 560550"/>
              <a:gd name="connsiteY23" fmla="*/ 228009 h 493591"/>
              <a:gd name="connsiteX24" fmla="*/ 251731 w 560550"/>
              <a:gd name="connsiteY24" fmla="*/ 26070 h 493591"/>
              <a:gd name="connsiteX25" fmla="*/ 255383 w 560550"/>
              <a:gd name="connsiteY25" fmla="*/ 19328 h 493591"/>
              <a:gd name="connsiteX26" fmla="*/ 281371 w 560550"/>
              <a:gd name="connsiteY26" fmla="*/ 127 h 493591"/>
              <a:gd name="connsiteX27" fmla="*/ 282090 w 560550"/>
              <a:gd name="connsiteY27" fmla="*/ 0 h 493591"/>
              <a:gd name="connsiteX0-1" fmla="*/ 282090 w 560550"/>
              <a:gd name="connsiteY0-2" fmla="*/ 0 h 493591"/>
              <a:gd name="connsiteX1-3" fmla="*/ 307359 w 560550"/>
              <a:gd name="connsiteY1-4" fmla="*/ 19328 h 493591"/>
              <a:gd name="connsiteX2-5" fmla="*/ 322151 w 560550"/>
              <a:gd name="connsiteY2-6" fmla="*/ 46641 h 493591"/>
              <a:gd name="connsiteX3-7" fmla="*/ 422483 w 560550"/>
              <a:gd name="connsiteY3-8" fmla="*/ 244308 h 493591"/>
              <a:gd name="connsiteX4-9" fmla="*/ 426075 w 560550"/>
              <a:gd name="connsiteY4-10" fmla="*/ 252279 h 493591"/>
              <a:gd name="connsiteX5-11" fmla="*/ 549713 w 560550"/>
              <a:gd name="connsiteY5-12" fmla="*/ 442022 h 493591"/>
              <a:gd name="connsiteX6-13" fmla="*/ 553726 w 560550"/>
              <a:gd name="connsiteY6-14" fmla="*/ 448555 h 493591"/>
              <a:gd name="connsiteX7-15" fmla="*/ 557360 w 560550"/>
              <a:gd name="connsiteY7-16" fmla="*/ 480662 h 493591"/>
              <a:gd name="connsiteX8-17" fmla="*/ 557111 w 560550"/>
              <a:gd name="connsiteY8-18" fmla="*/ 481348 h 493591"/>
              <a:gd name="connsiteX9-19" fmla="*/ 527738 w 560550"/>
              <a:gd name="connsiteY9-20" fmla="*/ 493568 h 493591"/>
              <a:gd name="connsiteX10-21" fmla="*/ 496688 w 560550"/>
              <a:gd name="connsiteY10-22" fmla="*/ 492722 h 493591"/>
              <a:gd name="connsiteX11-23" fmla="*/ 275338 w 560550"/>
              <a:gd name="connsiteY11-24" fmla="*/ 480778 h 493591"/>
              <a:gd name="connsiteX12-25" fmla="*/ 275975 w 560550"/>
              <a:gd name="connsiteY12-26" fmla="*/ 480403 h 493591"/>
              <a:gd name="connsiteX13-27" fmla="*/ 266629 w 560550"/>
              <a:gd name="connsiteY13-28" fmla="*/ 479903 h 493591"/>
              <a:gd name="connsiteX14-29" fmla="*/ 40497 w 560550"/>
              <a:gd name="connsiteY14-30" fmla="*/ 492105 h 493591"/>
              <a:gd name="connsiteX15-31" fmla="*/ 32832 w 560550"/>
              <a:gd name="connsiteY15-32" fmla="*/ 492314 h 493591"/>
              <a:gd name="connsiteX16-33" fmla="*/ 3210 w 560550"/>
              <a:gd name="connsiteY16-34" fmla="*/ 479408 h 493591"/>
              <a:gd name="connsiteX17-35" fmla="*/ 2740 w 560550"/>
              <a:gd name="connsiteY17-36" fmla="*/ 478849 h 493591"/>
              <a:gd name="connsiteX18-37" fmla="*/ 6844 w 560550"/>
              <a:gd name="connsiteY18-38" fmla="*/ 447301 h 493591"/>
              <a:gd name="connsiteX19-39" fmla="*/ 23102 w 560550"/>
              <a:gd name="connsiteY19-40" fmla="*/ 420834 h 493591"/>
              <a:gd name="connsiteX20-41" fmla="*/ 144121 w 560550"/>
              <a:gd name="connsiteY20-42" fmla="*/ 235111 h 493591"/>
              <a:gd name="connsiteX21-43" fmla="*/ 144127 w 560550"/>
              <a:gd name="connsiteY21-44" fmla="*/ 235851 h 493591"/>
              <a:gd name="connsiteX22-45" fmla="*/ 149231 w 560550"/>
              <a:gd name="connsiteY22-46" fmla="*/ 228009 h 493591"/>
              <a:gd name="connsiteX23-47" fmla="*/ 251731 w 560550"/>
              <a:gd name="connsiteY23-48" fmla="*/ 26070 h 493591"/>
              <a:gd name="connsiteX24-49" fmla="*/ 255383 w 560550"/>
              <a:gd name="connsiteY24-50" fmla="*/ 19328 h 493591"/>
              <a:gd name="connsiteX25-51" fmla="*/ 281371 w 560550"/>
              <a:gd name="connsiteY25-52" fmla="*/ 127 h 493591"/>
              <a:gd name="connsiteX26-53" fmla="*/ 282090 w 560550"/>
              <a:gd name="connsiteY26-54" fmla="*/ 0 h 493591"/>
              <a:gd name="connsiteX0-55" fmla="*/ 282090 w 560550"/>
              <a:gd name="connsiteY0-56" fmla="*/ 0 h 493591"/>
              <a:gd name="connsiteX1-57" fmla="*/ 307359 w 560550"/>
              <a:gd name="connsiteY1-58" fmla="*/ 19328 h 493591"/>
              <a:gd name="connsiteX2-59" fmla="*/ 322151 w 560550"/>
              <a:gd name="connsiteY2-60" fmla="*/ 46641 h 493591"/>
              <a:gd name="connsiteX3-61" fmla="*/ 426075 w 560550"/>
              <a:gd name="connsiteY3-62" fmla="*/ 252279 h 493591"/>
              <a:gd name="connsiteX4-63" fmla="*/ 549713 w 560550"/>
              <a:gd name="connsiteY4-64" fmla="*/ 442022 h 493591"/>
              <a:gd name="connsiteX5-65" fmla="*/ 553726 w 560550"/>
              <a:gd name="connsiteY5-66" fmla="*/ 448555 h 493591"/>
              <a:gd name="connsiteX6-67" fmla="*/ 557360 w 560550"/>
              <a:gd name="connsiteY6-68" fmla="*/ 480662 h 493591"/>
              <a:gd name="connsiteX7-69" fmla="*/ 557111 w 560550"/>
              <a:gd name="connsiteY7-70" fmla="*/ 481348 h 493591"/>
              <a:gd name="connsiteX8-71" fmla="*/ 527738 w 560550"/>
              <a:gd name="connsiteY8-72" fmla="*/ 493568 h 493591"/>
              <a:gd name="connsiteX9-73" fmla="*/ 496688 w 560550"/>
              <a:gd name="connsiteY9-74" fmla="*/ 492722 h 493591"/>
              <a:gd name="connsiteX10-75" fmla="*/ 275338 w 560550"/>
              <a:gd name="connsiteY10-76" fmla="*/ 480778 h 493591"/>
              <a:gd name="connsiteX11-77" fmla="*/ 275975 w 560550"/>
              <a:gd name="connsiteY11-78" fmla="*/ 480403 h 493591"/>
              <a:gd name="connsiteX12-79" fmla="*/ 266629 w 560550"/>
              <a:gd name="connsiteY12-80" fmla="*/ 479903 h 493591"/>
              <a:gd name="connsiteX13-81" fmla="*/ 40497 w 560550"/>
              <a:gd name="connsiteY13-82" fmla="*/ 492105 h 493591"/>
              <a:gd name="connsiteX14-83" fmla="*/ 32832 w 560550"/>
              <a:gd name="connsiteY14-84" fmla="*/ 492314 h 493591"/>
              <a:gd name="connsiteX15-85" fmla="*/ 3210 w 560550"/>
              <a:gd name="connsiteY15-86" fmla="*/ 479408 h 493591"/>
              <a:gd name="connsiteX16-87" fmla="*/ 2740 w 560550"/>
              <a:gd name="connsiteY16-88" fmla="*/ 478849 h 493591"/>
              <a:gd name="connsiteX17-89" fmla="*/ 6844 w 560550"/>
              <a:gd name="connsiteY17-90" fmla="*/ 447301 h 493591"/>
              <a:gd name="connsiteX18-91" fmla="*/ 23102 w 560550"/>
              <a:gd name="connsiteY18-92" fmla="*/ 420834 h 493591"/>
              <a:gd name="connsiteX19-93" fmla="*/ 144121 w 560550"/>
              <a:gd name="connsiteY19-94" fmla="*/ 235111 h 493591"/>
              <a:gd name="connsiteX20-95" fmla="*/ 144127 w 560550"/>
              <a:gd name="connsiteY20-96" fmla="*/ 235851 h 493591"/>
              <a:gd name="connsiteX21-97" fmla="*/ 149231 w 560550"/>
              <a:gd name="connsiteY21-98" fmla="*/ 228009 h 493591"/>
              <a:gd name="connsiteX22-99" fmla="*/ 251731 w 560550"/>
              <a:gd name="connsiteY22-100" fmla="*/ 26070 h 493591"/>
              <a:gd name="connsiteX23-101" fmla="*/ 255383 w 560550"/>
              <a:gd name="connsiteY23-102" fmla="*/ 19328 h 493591"/>
              <a:gd name="connsiteX24-103" fmla="*/ 281371 w 560550"/>
              <a:gd name="connsiteY24-104" fmla="*/ 127 h 493591"/>
              <a:gd name="connsiteX25-105" fmla="*/ 282090 w 560550"/>
              <a:gd name="connsiteY25-106" fmla="*/ 0 h 493591"/>
              <a:gd name="connsiteX0-107" fmla="*/ 282090 w 560550"/>
              <a:gd name="connsiteY0-108" fmla="*/ 0 h 493591"/>
              <a:gd name="connsiteX1-109" fmla="*/ 307359 w 560550"/>
              <a:gd name="connsiteY1-110" fmla="*/ 19328 h 493591"/>
              <a:gd name="connsiteX2-111" fmla="*/ 322151 w 560550"/>
              <a:gd name="connsiteY2-112" fmla="*/ 46641 h 493591"/>
              <a:gd name="connsiteX3-113" fmla="*/ 426075 w 560550"/>
              <a:gd name="connsiteY3-114" fmla="*/ 252279 h 493591"/>
              <a:gd name="connsiteX4-115" fmla="*/ 549713 w 560550"/>
              <a:gd name="connsiteY4-116" fmla="*/ 442022 h 493591"/>
              <a:gd name="connsiteX5-117" fmla="*/ 553726 w 560550"/>
              <a:gd name="connsiteY5-118" fmla="*/ 448555 h 493591"/>
              <a:gd name="connsiteX6-119" fmla="*/ 557360 w 560550"/>
              <a:gd name="connsiteY6-120" fmla="*/ 480662 h 493591"/>
              <a:gd name="connsiteX7-121" fmla="*/ 557111 w 560550"/>
              <a:gd name="connsiteY7-122" fmla="*/ 481348 h 493591"/>
              <a:gd name="connsiteX8-123" fmla="*/ 527738 w 560550"/>
              <a:gd name="connsiteY8-124" fmla="*/ 493568 h 493591"/>
              <a:gd name="connsiteX9-125" fmla="*/ 496688 w 560550"/>
              <a:gd name="connsiteY9-126" fmla="*/ 492722 h 493591"/>
              <a:gd name="connsiteX10-127" fmla="*/ 275338 w 560550"/>
              <a:gd name="connsiteY10-128" fmla="*/ 480778 h 493591"/>
              <a:gd name="connsiteX11-129" fmla="*/ 275975 w 560550"/>
              <a:gd name="connsiteY11-130" fmla="*/ 480403 h 493591"/>
              <a:gd name="connsiteX12-131" fmla="*/ 266629 w 560550"/>
              <a:gd name="connsiteY12-132" fmla="*/ 479903 h 493591"/>
              <a:gd name="connsiteX13-133" fmla="*/ 40497 w 560550"/>
              <a:gd name="connsiteY13-134" fmla="*/ 492105 h 493591"/>
              <a:gd name="connsiteX14-135" fmla="*/ 32832 w 560550"/>
              <a:gd name="connsiteY14-136" fmla="*/ 492314 h 493591"/>
              <a:gd name="connsiteX15-137" fmla="*/ 3210 w 560550"/>
              <a:gd name="connsiteY15-138" fmla="*/ 479408 h 493591"/>
              <a:gd name="connsiteX16-139" fmla="*/ 2740 w 560550"/>
              <a:gd name="connsiteY16-140" fmla="*/ 478849 h 493591"/>
              <a:gd name="connsiteX17-141" fmla="*/ 6844 w 560550"/>
              <a:gd name="connsiteY17-142" fmla="*/ 447301 h 493591"/>
              <a:gd name="connsiteX18-143" fmla="*/ 23102 w 560550"/>
              <a:gd name="connsiteY18-144" fmla="*/ 420834 h 493591"/>
              <a:gd name="connsiteX19-145" fmla="*/ 144121 w 560550"/>
              <a:gd name="connsiteY19-146" fmla="*/ 235111 h 493591"/>
              <a:gd name="connsiteX20-147" fmla="*/ 144127 w 560550"/>
              <a:gd name="connsiteY20-148" fmla="*/ 235851 h 493591"/>
              <a:gd name="connsiteX21-149" fmla="*/ 149231 w 560550"/>
              <a:gd name="connsiteY21-150" fmla="*/ 228009 h 493591"/>
              <a:gd name="connsiteX22-151" fmla="*/ 251731 w 560550"/>
              <a:gd name="connsiteY22-152" fmla="*/ 26070 h 493591"/>
              <a:gd name="connsiteX23-153" fmla="*/ 255383 w 560550"/>
              <a:gd name="connsiteY23-154" fmla="*/ 19328 h 493591"/>
              <a:gd name="connsiteX24-155" fmla="*/ 281371 w 560550"/>
              <a:gd name="connsiteY24-156" fmla="*/ 127 h 493591"/>
              <a:gd name="connsiteX25-157" fmla="*/ 282090 w 560550"/>
              <a:gd name="connsiteY25-158" fmla="*/ 0 h 493591"/>
              <a:gd name="connsiteX0-159" fmla="*/ 282090 w 560550"/>
              <a:gd name="connsiteY0-160" fmla="*/ 0 h 493591"/>
              <a:gd name="connsiteX1-161" fmla="*/ 307359 w 560550"/>
              <a:gd name="connsiteY1-162" fmla="*/ 19328 h 493591"/>
              <a:gd name="connsiteX2-163" fmla="*/ 322151 w 560550"/>
              <a:gd name="connsiteY2-164" fmla="*/ 46641 h 493591"/>
              <a:gd name="connsiteX3-165" fmla="*/ 426075 w 560550"/>
              <a:gd name="connsiteY3-166" fmla="*/ 252279 h 493591"/>
              <a:gd name="connsiteX4-167" fmla="*/ 549713 w 560550"/>
              <a:gd name="connsiteY4-168" fmla="*/ 442022 h 493591"/>
              <a:gd name="connsiteX5-169" fmla="*/ 553726 w 560550"/>
              <a:gd name="connsiteY5-170" fmla="*/ 448555 h 493591"/>
              <a:gd name="connsiteX6-171" fmla="*/ 557360 w 560550"/>
              <a:gd name="connsiteY6-172" fmla="*/ 480662 h 493591"/>
              <a:gd name="connsiteX7-173" fmla="*/ 557111 w 560550"/>
              <a:gd name="connsiteY7-174" fmla="*/ 481348 h 493591"/>
              <a:gd name="connsiteX8-175" fmla="*/ 527738 w 560550"/>
              <a:gd name="connsiteY8-176" fmla="*/ 493568 h 493591"/>
              <a:gd name="connsiteX9-177" fmla="*/ 496688 w 560550"/>
              <a:gd name="connsiteY9-178" fmla="*/ 492722 h 493591"/>
              <a:gd name="connsiteX10-179" fmla="*/ 275338 w 560550"/>
              <a:gd name="connsiteY10-180" fmla="*/ 480778 h 493591"/>
              <a:gd name="connsiteX11-181" fmla="*/ 275975 w 560550"/>
              <a:gd name="connsiteY11-182" fmla="*/ 480403 h 493591"/>
              <a:gd name="connsiteX12-183" fmla="*/ 266629 w 560550"/>
              <a:gd name="connsiteY12-184" fmla="*/ 479903 h 493591"/>
              <a:gd name="connsiteX13-185" fmla="*/ 40497 w 560550"/>
              <a:gd name="connsiteY13-186" fmla="*/ 492105 h 493591"/>
              <a:gd name="connsiteX14-187" fmla="*/ 32832 w 560550"/>
              <a:gd name="connsiteY14-188" fmla="*/ 492314 h 493591"/>
              <a:gd name="connsiteX15-189" fmla="*/ 3210 w 560550"/>
              <a:gd name="connsiteY15-190" fmla="*/ 479408 h 493591"/>
              <a:gd name="connsiteX16-191" fmla="*/ 2740 w 560550"/>
              <a:gd name="connsiteY16-192" fmla="*/ 478849 h 493591"/>
              <a:gd name="connsiteX17-193" fmla="*/ 6844 w 560550"/>
              <a:gd name="connsiteY17-194" fmla="*/ 447301 h 493591"/>
              <a:gd name="connsiteX18-195" fmla="*/ 23102 w 560550"/>
              <a:gd name="connsiteY18-196" fmla="*/ 420834 h 493591"/>
              <a:gd name="connsiteX19-197" fmla="*/ 144121 w 560550"/>
              <a:gd name="connsiteY19-198" fmla="*/ 235111 h 493591"/>
              <a:gd name="connsiteX20-199" fmla="*/ 149231 w 560550"/>
              <a:gd name="connsiteY20-200" fmla="*/ 228009 h 493591"/>
              <a:gd name="connsiteX21-201" fmla="*/ 251731 w 560550"/>
              <a:gd name="connsiteY21-202" fmla="*/ 26070 h 493591"/>
              <a:gd name="connsiteX22-203" fmla="*/ 255383 w 560550"/>
              <a:gd name="connsiteY22-204" fmla="*/ 19328 h 493591"/>
              <a:gd name="connsiteX23-205" fmla="*/ 281371 w 560550"/>
              <a:gd name="connsiteY23-206" fmla="*/ 127 h 493591"/>
              <a:gd name="connsiteX24-207" fmla="*/ 282090 w 560550"/>
              <a:gd name="connsiteY24-208" fmla="*/ 0 h 493591"/>
              <a:gd name="connsiteX0-209" fmla="*/ 282090 w 560550"/>
              <a:gd name="connsiteY0-210" fmla="*/ 0 h 493591"/>
              <a:gd name="connsiteX1-211" fmla="*/ 307359 w 560550"/>
              <a:gd name="connsiteY1-212" fmla="*/ 19328 h 493591"/>
              <a:gd name="connsiteX2-213" fmla="*/ 322151 w 560550"/>
              <a:gd name="connsiteY2-214" fmla="*/ 46641 h 493591"/>
              <a:gd name="connsiteX3-215" fmla="*/ 426075 w 560550"/>
              <a:gd name="connsiteY3-216" fmla="*/ 252279 h 493591"/>
              <a:gd name="connsiteX4-217" fmla="*/ 549713 w 560550"/>
              <a:gd name="connsiteY4-218" fmla="*/ 442022 h 493591"/>
              <a:gd name="connsiteX5-219" fmla="*/ 553726 w 560550"/>
              <a:gd name="connsiteY5-220" fmla="*/ 448555 h 493591"/>
              <a:gd name="connsiteX6-221" fmla="*/ 557360 w 560550"/>
              <a:gd name="connsiteY6-222" fmla="*/ 480662 h 493591"/>
              <a:gd name="connsiteX7-223" fmla="*/ 557111 w 560550"/>
              <a:gd name="connsiteY7-224" fmla="*/ 481348 h 493591"/>
              <a:gd name="connsiteX8-225" fmla="*/ 527738 w 560550"/>
              <a:gd name="connsiteY8-226" fmla="*/ 493568 h 493591"/>
              <a:gd name="connsiteX9-227" fmla="*/ 496688 w 560550"/>
              <a:gd name="connsiteY9-228" fmla="*/ 492722 h 493591"/>
              <a:gd name="connsiteX10-229" fmla="*/ 275338 w 560550"/>
              <a:gd name="connsiteY10-230" fmla="*/ 480778 h 493591"/>
              <a:gd name="connsiteX11-231" fmla="*/ 275975 w 560550"/>
              <a:gd name="connsiteY11-232" fmla="*/ 480403 h 493591"/>
              <a:gd name="connsiteX12-233" fmla="*/ 266629 w 560550"/>
              <a:gd name="connsiteY12-234" fmla="*/ 479903 h 493591"/>
              <a:gd name="connsiteX13-235" fmla="*/ 40497 w 560550"/>
              <a:gd name="connsiteY13-236" fmla="*/ 492105 h 493591"/>
              <a:gd name="connsiteX14-237" fmla="*/ 32832 w 560550"/>
              <a:gd name="connsiteY14-238" fmla="*/ 492314 h 493591"/>
              <a:gd name="connsiteX15-239" fmla="*/ 3210 w 560550"/>
              <a:gd name="connsiteY15-240" fmla="*/ 479408 h 493591"/>
              <a:gd name="connsiteX16-241" fmla="*/ 2740 w 560550"/>
              <a:gd name="connsiteY16-242" fmla="*/ 478849 h 493591"/>
              <a:gd name="connsiteX17-243" fmla="*/ 6844 w 560550"/>
              <a:gd name="connsiteY17-244" fmla="*/ 447301 h 493591"/>
              <a:gd name="connsiteX18-245" fmla="*/ 23102 w 560550"/>
              <a:gd name="connsiteY18-246" fmla="*/ 420834 h 493591"/>
              <a:gd name="connsiteX19-247" fmla="*/ 149231 w 560550"/>
              <a:gd name="connsiteY19-248" fmla="*/ 228009 h 493591"/>
              <a:gd name="connsiteX20-249" fmla="*/ 251731 w 560550"/>
              <a:gd name="connsiteY20-250" fmla="*/ 26070 h 493591"/>
              <a:gd name="connsiteX21-251" fmla="*/ 255383 w 560550"/>
              <a:gd name="connsiteY21-252" fmla="*/ 19328 h 493591"/>
              <a:gd name="connsiteX22-253" fmla="*/ 281371 w 560550"/>
              <a:gd name="connsiteY22-254" fmla="*/ 127 h 493591"/>
              <a:gd name="connsiteX23-255" fmla="*/ 282090 w 560550"/>
              <a:gd name="connsiteY23-256" fmla="*/ 0 h 493591"/>
              <a:gd name="connsiteX0-257" fmla="*/ 282090 w 560550"/>
              <a:gd name="connsiteY0-258" fmla="*/ 0 h 493591"/>
              <a:gd name="connsiteX1-259" fmla="*/ 307359 w 560550"/>
              <a:gd name="connsiteY1-260" fmla="*/ 19328 h 493591"/>
              <a:gd name="connsiteX2-261" fmla="*/ 322151 w 560550"/>
              <a:gd name="connsiteY2-262" fmla="*/ 46641 h 493591"/>
              <a:gd name="connsiteX3-263" fmla="*/ 426075 w 560550"/>
              <a:gd name="connsiteY3-264" fmla="*/ 252279 h 493591"/>
              <a:gd name="connsiteX4-265" fmla="*/ 549713 w 560550"/>
              <a:gd name="connsiteY4-266" fmla="*/ 442022 h 493591"/>
              <a:gd name="connsiteX5-267" fmla="*/ 553726 w 560550"/>
              <a:gd name="connsiteY5-268" fmla="*/ 448555 h 493591"/>
              <a:gd name="connsiteX6-269" fmla="*/ 557360 w 560550"/>
              <a:gd name="connsiteY6-270" fmla="*/ 480662 h 493591"/>
              <a:gd name="connsiteX7-271" fmla="*/ 557111 w 560550"/>
              <a:gd name="connsiteY7-272" fmla="*/ 481348 h 493591"/>
              <a:gd name="connsiteX8-273" fmla="*/ 527738 w 560550"/>
              <a:gd name="connsiteY8-274" fmla="*/ 493568 h 493591"/>
              <a:gd name="connsiteX9-275" fmla="*/ 496688 w 560550"/>
              <a:gd name="connsiteY9-276" fmla="*/ 492722 h 493591"/>
              <a:gd name="connsiteX10-277" fmla="*/ 275338 w 560550"/>
              <a:gd name="connsiteY10-278" fmla="*/ 480778 h 493591"/>
              <a:gd name="connsiteX11-279" fmla="*/ 275975 w 560550"/>
              <a:gd name="connsiteY11-280" fmla="*/ 480403 h 493591"/>
              <a:gd name="connsiteX12-281" fmla="*/ 266629 w 560550"/>
              <a:gd name="connsiteY12-282" fmla="*/ 479903 h 493591"/>
              <a:gd name="connsiteX13-283" fmla="*/ 40497 w 560550"/>
              <a:gd name="connsiteY13-284" fmla="*/ 492105 h 493591"/>
              <a:gd name="connsiteX14-285" fmla="*/ 32832 w 560550"/>
              <a:gd name="connsiteY14-286" fmla="*/ 492314 h 493591"/>
              <a:gd name="connsiteX15-287" fmla="*/ 3210 w 560550"/>
              <a:gd name="connsiteY15-288" fmla="*/ 479408 h 493591"/>
              <a:gd name="connsiteX16-289" fmla="*/ 2740 w 560550"/>
              <a:gd name="connsiteY16-290" fmla="*/ 478849 h 493591"/>
              <a:gd name="connsiteX17-291" fmla="*/ 6844 w 560550"/>
              <a:gd name="connsiteY17-292" fmla="*/ 447301 h 493591"/>
              <a:gd name="connsiteX18-293" fmla="*/ 23102 w 560550"/>
              <a:gd name="connsiteY18-294" fmla="*/ 420834 h 493591"/>
              <a:gd name="connsiteX19-295" fmla="*/ 149231 w 560550"/>
              <a:gd name="connsiteY19-296" fmla="*/ 228009 h 493591"/>
              <a:gd name="connsiteX20-297" fmla="*/ 251731 w 560550"/>
              <a:gd name="connsiteY20-298" fmla="*/ 26070 h 493591"/>
              <a:gd name="connsiteX21-299" fmla="*/ 255383 w 560550"/>
              <a:gd name="connsiteY21-300" fmla="*/ 19328 h 493591"/>
              <a:gd name="connsiteX22-301" fmla="*/ 281371 w 560550"/>
              <a:gd name="connsiteY22-302" fmla="*/ 127 h 493591"/>
              <a:gd name="connsiteX23-303" fmla="*/ 282090 w 560550"/>
              <a:gd name="connsiteY23-304" fmla="*/ 0 h 493591"/>
              <a:gd name="connsiteX0-305" fmla="*/ 282090 w 560550"/>
              <a:gd name="connsiteY0-306" fmla="*/ 0 h 493591"/>
              <a:gd name="connsiteX1-307" fmla="*/ 307359 w 560550"/>
              <a:gd name="connsiteY1-308" fmla="*/ 19328 h 493591"/>
              <a:gd name="connsiteX2-309" fmla="*/ 322151 w 560550"/>
              <a:gd name="connsiteY2-310" fmla="*/ 46641 h 493591"/>
              <a:gd name="connsiteX3-311" fmla="*/ 426075 w 560550"/>
              <a:gd name="connsiteY3-312" fmla="*/ 252279 h 493591"/>
              <a:gd name="connsiteX4-313" fmla="*/ 549713 w 560550"/>
              <a:gd name="connsiteY4-314" fmla="*/ 442022 h 493591"/>
              <a:gd name="connsiteX5-315" fmla="*/ 553726 w 560550"/>
              <a:gd name="connsiteY5-316" fmla="*/ 448555 h 493591"/>
              <a:gd name="connsiteX6-317" fmla="*/ 557360 w 560550"/>
              <a:gd name="connsiteY6-318" fmla="*/ 480662 h 493591"/>
              <a:gd name="connsiteX7-319" fmla="*/ 557111 w 560550"/>
              <a:gd name="connsiteY7-320" fmla="*/ 481348 h 493591"/>
              <a:gd name="connsiteX8-321" fmla="*/ 527738 w 560550"/>
              <a:gd name="connsiteY8-322" fmla="*/ 493568 h 493591"/>
              <a:gd name="connsiteX9-323" fmla="*/ 496688 w 560550"/>
              <a:gd name="connsiteY9-324" fmla="*/ 492722 h 493591"/>
              <a:gd name="connsiteX10-325" fmla="*/ 275338 w 560550"/>
              <a:gd name="connsiteY10-326" fmla="*/ 480778 h 493591"/>
              <a:gd name="connsiteX11-327" fmla="*/ 266629 w 560550"/>
              <a:gd name="connsiteY11-328" fmla="*/ 479903 h 493591"/>
              <a:gd name="connsiteX12-329" fmla="*/ 40497 w 560550"/>
              <a:gd name="connsiteY12-330" fmla="*/ 492105 h 493591"/>
              <a:gd name="connsiteX13-331" fmla="*/ 32832 w 560550"/>
              <a:gd name="connsiteY13-332" fmla="*/ 492314 h 493591"/>
              <a:gd name="connsiteX14-333" fmla="*/ 3210 w 560550"/>
              <a:gd name="connsiteY14-334" fmla="*/ 479408 h 493591"/>
              <a:gd name="connsiteX15-335" fmla="*/ 2740 w 560550"/>
              <a:gd name="connsiteY15-336" fmla="*/ 478849 h 493591"/>
              <a:gd name="connsiteX16-337" fmla="*/ 6844 w 560550"/>
              <a:gd name="connsiteY16-338" fmla="*/ 447301 h 493591"/>
              <a:gd name="connsiteX17-339" fmla="*/ 23102 w 560550"/>
              <a:gd name="connsiteY17-340" fmla="*/ 420834 h 493591"/>
              <a:gd name="connsiteX18-341" fmla="*/ 149231 w 560550"/>
              <a:gd name="connsiteY18-342" fmla="*/ 228009 h 493591"/>
              <a:gd name="connsiteX19-343" fmla="*/ 251731 w 560550"/>
              <a:gd name="connsiteY19-344" fmla="*/ 26070 h 493591"/>
              <a:gd name="connsiteX20-345" fmla="*/ 255383 w 560550"/>
              <a:gd name="connsiteY20-346" fmla="*/ 19328 h 493591"/>
              <a:gd name="connsiteX21-347" fmla="*/ 281371 w 560550"/>
              <a:gd name="connsiteY21-348" fmla="*/ 127 h 493591"/>
              <a:gd name="connsiteX22-349" fmla="*/ 282090 w 560550"/>
              <a:gd name="connsiteY22-350" fmla="*/ 0 h 493591"/>
              <a:gd name="connsiteX0-351" fmla="*/ 282090 w 560550"/>
              <a:gd name="connsiteY0-352" fmla="*/ 0 h 493591"/>
              <a:gd name="connsiteX1-353" fmla="*/ 307359 w 560550"/>
              <a:gd name="connsiteY1-354" fmla="*/ 19328 h 493591"/>
              <a:gd name="connsiteX2-355" fmla="*/ 322151 w 560550"/>
              <a:gd name="connsiteY2-356" fmla="*/ 46641 h 493591"/>
              <a:gd name="connsiteX3-357" fmla="*/ 426075 w 560550"/>
              <a:gd name="connsiteY3-358" fmla="*/ 252279 h 493591"/>
              <a:gd name="connsiteX4-359" fmla="*/ 549713 w 560550"/>
              <a:gd name="connsiteY4-360" fmla="*/ 442022 h 493591"/>
              <a:gd name="connsiteX5-361" fmla="*/ 553726 w 560550"/>
              <a:gd name="connsiteY5-362" fmla="*/ 448555 h 493591"/>
              <a:gd name="connsiteX6-363" fmla="*/ 557360 w 560550"/>
              <a:gd name="connsiteY6-364" fmla="*/ 480662 h 493591"/>
              <a:gd name="connsiteX7-365" fmla="*/ 557111 w 560550"/>
              <a:gd name="connsiteY7-366" fmla="*/ 481348 h 493591"/>
              <a:gd name="connsiteX8-367" fmla="*/ 527738 w 560550"/>
              <a:gd name="connsiteY8-368" fmla="*/ 493568 h 493591"/>
              <a:gd name="connsiteX9-369" fmla="*/ 496688 w 560550"/>
              <a:gd name="connsiteY9-370" fmla="*/ 492722 h 493591"/>
              <a:gd name="connsiteX10-371" fmla="*/ 266629 w 560550"/>
              <a:gd name="connsiteY10-372" fmla="*/ 479903 h 493591"/>
              <a:gd name="connsiteX11-373" fmla="*/ 40497 w 560550"/>
              <a:gd name="connsiteY11-374" fmla="*/ 492105 h 493591"/>
              <a:gd name="connsiteX12-375" fmla="*/ 32832 w 560550"/>
              <a:gd name="connsiteY12-376" fmla="*/ 492314 h 493591"/>
              <a:gd name="connsiteX13-377" fmla="*/ 3210 w 560550"/>
              <a:gd name="connsiteY13-378" fmla="*/ 479408 h 493591"/>
              <a:gd name="connsiteX14-379" fmla="*/ 2740 w 560550"/>
              <a:gd name="connsiteY14-380" fmla="*/ 478849 h 493591"/>
              <a:gd name="connsiteX15-381" fmla="*/ 6844 w 560550"/>
              <a:gd name="connsiteY15-382" fmla="*/ 447301 h 493591"/>
              <a:gd name="connsiteX16-383" fmla="*/ 23102 w 560550"/>
              <a:gd name="connsiteY16-384" fmla="*/ 420834 h 493591"/>
              <a:gd name="connsiteX17-385" fmla="*/ 149231 w 560550"/>
              <a:gd name="connsiteY17-386" fmla="*/ 228009 h 493591"/>
              <a:gd name="connsiteX18-387" fmla="*/ 251731 w 560550"/>
              <a:gd name="connsiteY18-388" fmla="*/ 26070 h 493591"/>
              <a:gd name="connsiteX19-389" fmla="*/ 255383 w 560550"/>
              <a:gd name="connsiteY19-390" fmla="*/ 19328 h 493591"/>
              <a:gd name="connsiteX20-391" fmla="*/ 281371 w 560550"/>
              <a:gd name="connsiteY20-392" fmla="*/ 127 h 493591"/>
              <a:gd name="connsiteX21-393" fmla="*/ 282090 w 560550"/>
              <a:gd name="connsiteY21-394" fmla="*/ 0 h 493591"/>
              <a:gd name="connsiteX0-395" fmla="*/ 282090 w 560550"/>
              <a:gd name="connsiteY0-396" fmla="*/ 0 h 493591"/>
              <a:gd name="connsiteX1-397" fmla="*/ 307359 w 560550"/>
              <a:gd name="connsiteY1-398" fmla="*/ 19328 h 493591"/>
              <a:gd name="connsiteX2-399" fmla="*/ 322151 w 560550"/>
              <a:gd name="connsiteY2-400" fmla="*/ 46641 h 493591"/>
              <a:gd name="connsiteX3-401" fmla="*/ 426075 w 560550"/>
              <a:gd name="connsiteY3-402" fmla="*/ 252279 h 493591"/>
              <a:gd name="connsiteX4-403" fmla="*/ 549713 w 560550"/>
              <a:gd name="connsiteY4-404" fmla="*/ 442022 h 493591"/>
              <a:gd name="connsiteX5-405" fmla="*/ 553726 w 560550"/>
              <a:gd name="connsiteY5-406" fmla="*/ 448555 h 493591"/>
              <a:gd name="connsiteX6-407" fmla="*/ 557360 w 560550"/>
              <a:gd name="connsiteY6-408" fmla="*/ 480662 h 493591"/>
              <a:gd name="connsiteX7-409" fmla="*/ 557111 w 560550"/>
              <a:gd name="connsiteY7-410" fmla="*/ 481348 h 493591"/>
              <a:gd name="connsiteX8-411" fmla="*/ 527738 w 560550"/>
              <a:gd name="connsiteY8-412" fmla="*/ 493568 h 493591"/>
              <a:gd name="connsiteX9-413" fmla="*/ 496688 w 560550"/>
              <a:gd name="connsiteY9-414" fmla="*/ 492722 h 493591"/>
              <a:gd name="connsiteX10-415" fmla="*/ 266629 w 560550"/>
              <a:gd name="connsiteY10-416" fmla="*/ 479903 h 493591"/>
              <a:gd name="connsiteX11-417" fmla="*/ 40497 w 560550"/>
              <a:gd name="connsiteY11-418" fmla="*/ 492105 h 493591"/>
              <a:gd name="connsiteX12-419" fmla="*/ 32832 w 560550"/>
              <a:gd name="connsiteY12-420" fmla="*/ 492314 h 493591"/>
              <a:gd name="connsiteX13-421" fmla="*/ 3210 w 560550"/>
              <a:gd name="connsiteY13-422" fmla="*/ 479408 h 493591"/>
              <a:gd name="connsiteX14-423" fmla="*/ 2740 w 560550"/>
              <a:gd name="connsiteY14-424" fmla="*/ 478849 h 493591"/>
              <a:gd name="connsiteX15-425" fmla="*/ 6844 w 560550"/>
              <a:gd name="connsiteY15-426" fmla="*/ 447301 h 493591"/>
              <a:gd name="connsiteX16-427" fmla="*/ 23102 w 560550"/>
              <a:gd name="connsiteY16-428" fmla="*/ 420834 h 493591"/>
              <a:gd name="connsiteX17-429" fmla="*/ 149231 w 560550"/>
              <a:gd name="connsiteY17-430" fmla="*/ 228009 h 493591"/>
              <a:gd name="connsiteX18-431" fmla="*/ 251731 w 560550"/>
              <a:gd name="connsiteY18-432" fmla="*/ 26070 h 493591"/>
              <a:gd name="connsiteX19-433" fmla="*/ 255383 w 560550"/>
              <a:gd name="connsiteY19-434" fmla="*/ 19328 h 493591"/>
              <a:gd name="connsiteX20-435" fmla="*/ 281371 w 560550"/>
              <a:gd name="connsiteY20-436" fmla="*/ 127 h 493591"/>
              <a:gd name="connsiteX21-437" fmla="*/ 282090 w 560550"/>
              <a:gd name="connsiteY21-438" fmla="*/ 0 h 4935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560550" h="493591">
                <a:moveTo>
                  <a:pt x="282090" y="0"/>
                </a:moveTo>
                <a:cubicBezTo>
                  <a:pt x="291235" y="0"/>
                  <a:pt x="300381" y="6443"/>
                  <a:pt x="307359" y="19328"/>
                </a:cubicBezTo>
                <a:lnTo>
                  <a:pt x="322151" y="46641"/>
                </a:lnTo>
                <a:cubicBezTo>
                  <a:pt x="341937" y="85466"/>
                  <a:pt x="388148" y="186382"/>
                  <a:pt x="426075" y="252279"/>
                </a:cubicBezTo>
                <a:cubicBezTo>
                  <a:pt x="464002" y="318176"/>
                  <a:pt x="528438" y="409309"/>
                  <a:pt x="549713" y="442022"/>
                </a:cubicBezTo>
                <a:lnTo>
                  <a:pt x="553726" y="448555"/>
                </a:lnTo>
                <a:cubicBezTo>
                  <a:pt x="561598" y="461368"/>
                  <a:pt x="562451" y="472766"/>
                  <a:pt x="557360" y="480662"/>
                </a:cubicBezTo>
                <a:cubicBezTo>
                  <a:pt x="557347" y="480929"/>
                  <a:pt x="557231" y="481140"/>
                  <a:pt x="557111" y="481348"/>
                </a:cubicBezTo>
                <a:cubicBezTo>
                  <a:pt x="552538" y="489268"/>
                  <a:pt x="542386" y="493968"/>
                  <a:pt x="527738" y="493568"/>
                </a:cubicBezTo>
                <a:lnTo>
                  <a:pt x="496688" y="492722"/>
                </a:lnTo>
                <a:cubicBezTo>
                  <a:pt x="453170" y="490445"/>
                  <a:pt x="342661" y="480006"/>
                  <a:pt x="266629" y="479903"/>
                </a:cubicBezTo>
                <a:cubicBezTo>
                  <a:pt x="190597" y="479800"/>
                  <a:pt x="79463" y="490037"/>
                  <a:pt x="40497" y="492105"/>
                </a:cubicBezTo>
                <a:lnTo>
                  <a:pt x="32832" y="492314"/>
                </a:lnTo>
                <a:cubicBezTo>
                  <a:pt x="17800" y="492724"/>
                  <a:pt x="7502" y="487764"/>
                  <a:pt x="3210" y="479408"/>
                </a:cubicBezTo>
                <a:cubicBezTo>
                  <a:pt x="2985" y="479262"/>
                  <a:pt x="2860" y="479056"/>
                  <a:pt x="2740" y="478849"/>
                </a:cubicBezTo>
                <a:cubicBezTo>
                  <a:pt x="-1833" y="470928"/>
                  <a:pt x="-826" y="459787"/>
                  <a:pt x="6844" y="447301"/>
                </a:cubicBezTo>
                <a:lnTo>
                  <a:pt x="23102" y="420834"/>
                </a:lnTo>
                <a:cubicBezTo>
                  <a:pt x="46833" y="384285"/>
                  <a:pt x="111126" y="293803"/>
                  <a:pt x="149231" y="228009"/>
                </a:cubicBezTo>
                <a:cubicBezTo>
                  <a:pt x="187336" y="162215"/>
                  <a:pt x="234039" y="60850"/>
                  <a:pt x="251731" y="26070"/>
                </a:cubicBezTo>
                <a:lnTo>
                  <a:pt x="255383" y="19328"/>
                </a:lnTo>
                <a:cubicBezTo>
                  <a:pt x="262543" y="6104"/>
                  <a:pt x="271988" y="-334"/>
                  <a:pt x="281371" y="127"/>
                </a:cubicBezTo>
                <a:cubicBezTo>
                  <a:pt x="281609" y="5"/>
                  <a:pt x="281850" y="0"/>
                  <a:pt x="28209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buFontTx/>
              <a:buNone/>
              <a:defRPr/>
            </a:pPr>
            <a:endParaRPr lang="zh-CN" altLang="en-US" sz="1350" dirty="0">
              <a:solidFill>
                <a:srgbClr val="FFFFFF"/>
              </a:solidFill>
              <a:latin typeface="微软雅黑" charset="-122"/>
              <a:cs typeface="Arial" panose="020B0604020202090204" pitchFamily="34" charset="0"/>
            </a:endParaRPr>
          </a:p>
        </p:txBody>
      </p:sp>
      <p:sp>
        <p:nvSpPr>
          <p:cNvPr id="2" name="标题 1"/>
          <p:cNvSpPr>
            <a:spLocks noGrp="1"/>
          </p:cNvSpPr>
          <p:nvPr>
            <p:ph type="title" hasCustomPrompt="1"/>
            <p:custDataLst>
              <p:tags r:id="rId12"/>
            </p:custDataLst>
          </p:nvPr>
        </p:nvSpPr>
        <p:spPr>
          <a:xfrm>
            <a:off x="1452423" y="2131621"/>
            <a:ext cx="6239154" cy="880259"/>
          </a:xfrm>
        </p:spPr>
        <p:txBody>
          <a:bodyPr rIns="25400" rtlCol="0">
            <a:noAutofit/>
          </a:bodyPr>
          <a:lstStyle>
            <a:lvl1pPr marL="0" marR="0" algn="ctr" defTabSz="914400" rtl="0" eaLnBrk="1" fontAlgn="auto" latinLnBrk="0" hangingPunct="1">
              <a:lnSpc>
                <a:spcPct val="100000"/>
              </a:lnSpc>
              <a:buNone/>
              <a:defRPr kumimoji="0" lang="zh-CN" altLang="en-US" sz="6000" b="1" i="0" u="none" strike="noStrike" kern="1200" cap="none" spc="600" normalizeH="0" baseline="0" noProof="1" dirty="0">
                <a:solidFill>
                  <a:schemeClr val="accent5"/>
                </a:solidFill>
                <a:uFillTx/>
                <a:latin typeface="微软雅黑" charset="-122"/>
                <a:ea typeface="微软雅黑" charset="-122"/>
                <a:cs typeface="微软雅黑" charset="-122"/>
                <a:sym typeface="+mn-ea"/>
              </a:defRPr>
            </a:lvl1pPr>
          </a:lstStyle>
          <a:p>
            <a:pPr lvl="0"/>
            <a:r>
              <a:rPr lang="zh-CN" altLang="en-US" noProof="1">
                <a:sym typeface="+mn-ea"/>
              </a:rPr>
              <a:t>编版标题</a:t>
            </a:r>
            <a:endParaRPr noProof="1">
              <a:sym typeface="+mn-ea"/>
            </a:endParaRPr>
          </a:p>
        </p:txBody>
      </p:sp>
      <p:sp>
        <p:nvSpPr>
          <p:cNvPr id="13" name="日期占位符 2"/>
          <p:cNvSpPr>
            <a:spLocks noGrp="1"/>
          </p:cNvSpPr>
          <p:nvPr>
            <p:ph type="dt" sz="half" idx="10"/>
            <p:custDataLst>
              <p:tags r:id="rId13"/>
            </p:custDataLst>
          </p:nvPr>
        </p:nvSpPr>
        <p:spPr/>
        <p:txBody>
          <a:bodyPr/>
          <a:lstStyle>
            <a:lvl1pPr>
              <a:defRPr>
                <a:latin typeface="微软雅黑" charset="-122"/>
                <a:ea typeface="微软雅黑" charset="-122"/>
                <a:cs typeface="微软雅黑" charset="-122"/>
              </a:defRPr>
            </a:lvl1pPr>
          </a:lstStyle>
          <a:p>
            <a:pPr>
              <a:defRPr/>
            </a:pPr>
            <a:endParaRPr lang="zh-CN" altLang="en-US"/>
          </a:p>
        </p:txBody>
      </p:sp>
      <p:sp>
        <p:nvSpPr>
          <p:cNvPr id="14" name="页脚占位符 3"/>
          <p:cNvSpPr>
            <a:spLocks noGrp="1"/>
          </p:cNvSpPr>
          <p:nvPr>
            <p:ph type="ftr" sz="quarter" idx="11"/>
            <p:custDataLst>
              <p:tags r:id="rId14"/>
            </p:custDataLst>
          </p:nvPr>
        </p:nvSpPr>
        <p:spPr/>
        <p:txBody>
          <a:bodyPr/>
          <a:lstStyle>
            <a:lvl1pPr>
              <a:defRPr>
                <a:latin typeface="微软雅黑" charset="-122"/>
                <a:ea typeface="微软雅黑" charset="-122"/>
                <a:cs typeface="微软雅黑" charset="-122"/>
              </a:defRPr>
            </a:lvl1pPr>
          </a:lstStyle>
          <a:p>
            <a:pPr>
              <a:defRPr/>
            </a:pPr>
            <a:endParaRPr lang="zh-CN" altLang="en-US"/>
          </a:p>
        </p:txBody>
      </p:sp>
      <p:sp>
        <p:nvSpPr>
          <p:cNvPr id="15" name="灯片编号占位符 4"/>
          <p:cNvSpPr>
            <a:spLocks noGrp="1"/>
          </p:cNvSpPr>
          <p:nvPr>
            <p:ph type="sldNum" sz="quarter" idx="12"/>
            <p:custDataLst>
              <p:tags r:id="rId15"/>
            </p:custDataLst>
          </p:nvPr>
        </p:nvSpPr>
        <p:spPr/>
        <p:txBody>
          <a:bodyPr/>
          <a:lstStyle>
            <a:lvl1pPr>
              <a:defRPr/>
            </a:lvl1pPr>
          </a:lstStyle>
          <a:p>
            <a:pPr>
              <a:defRPr/>
            </a:pPr>
            <a:fld id="{5F28921A-3659-40E6-BF05-B007AA185C5C}" type="slidenum">
              <a:rPr lang="zh-CN" altLang="en-US"/>
            </a:fld>
            <a:endParaRPr lang="zh-CN" altLang="en-US"/>
          </a:p>
        </p:txBody>
      </p:sp>
    </p:spTree>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CUSTOM_4_2">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CUSTOM_3">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TITLE_AND_TWO_COLUMNS_1_1_1">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4_2">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SECTION_HEADER_2">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9" Type="http://schemas.openxmlformats.org/officeDocument/2006/relationships/slideLayout" Target="../slideLayouts/slideLayout30.xml"/><Relationship Id="rId8" Type="http://schemas.openxmlformats.org/officeDocument/2006/relationships/slideLayout" Target="../slideLayouts/slideLayout29.xml"/><Relationship Id="rId7" Type="http://schemas.openxmlformats.org/officeDocument/2006/relationships/slideLayout" Target="../slideLayouts/slideLayout28.xml"/><Relationship Id="rId6" Type="http://schemas.openxmlformats.org/officeDocument/2006/relationships/slideLayout" Target="../slideLayouts/slideLayout27.xml"/><Relationship Id="rId5" Type="http://schemas.openxmlformats.org/officeDocument/2006/relationships/slideLayout" Target="../slideLayouts/slideLayout26.xml"/><Relationship Id="rId4" Type="http://schemas.openxmlformats.org/officeDocument/2006/relationships/slideLayout" Target="../slideLayouts/slideLayout25.xml"/><Relationship Id="rId3" Type="http://schemas.openxmlformats.org/officeDocument/2006/relationships/slideLayout" Target="../slideLayouts/slideLayout24.xml"/><Relationship Id="rId2" Type="http://schemas.openxmlformats.org/officeDocument/2006/relationships/slideLayout" Target="../slideLayouts/slideLayout23.xml"/><Relationship Id="rId18" Type="http://schemas.openxmlformats.org/officeDocument/2006/relationships/theme" Target="../theme/theme22.xml"/><Relationship Id="rId17" Type="http://schemas.openxmlformats.org/officeDocument/2006/relationships/tags" Target="../tags/tag97.xml"/><Relationship Id="rId16" Type="http://schemas.openxmlformats.org/officeDocument/2006/relationships/tags" Target="../tags/tag96.xml"/><Relationship Id="rId15" Type="http://schemas.openxmlformats.org/officeDocument/2006/relationships/tags" Target="../tags/tag95.xml"/><Relationship Id="rId14" Type="http://schemas.openxmlformats.org/officeDocument/2006/relationships/tags" Target="../tags/tag94.xml"/><Relationship Id="rId13" Type="http://schemas.openxmlformats.org/officeDocument/2006/relationships/tags" Target="../tags/tag93.xml"/><Relationship Id="rId12" Type="http://schemas.openxmlformats.org/officeDocument/2006/relationships/tags" Target="../tags/tag92.xml"/><Relationship Id="rId11" Type="http://schemas.openxmlformats.org/officeDocument/2006/relationships/slideLayout" Target="../slideLayouts/slideLayout32.xml"/><Relationship Id="rId10" Type="http://schemas.openxmlformats.org/officeDocument/2006/relationships/slideLayout" Target="../slideLayouts/slideLayout31.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0"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BE7D979D-43BA-4102-BA05-BCBC4007C38D}" type="slidenum">
              <a:rPr lang="en-GB" sz="1000" b="0" strike="noStrike" spc="-1">
                <a:solidFill>
                  <a:srgbClr val="2B292A"/>
                </a:solidFill>
                <a:latin typeface="Albert Sans"/>
                <a:ea typeface="Albert Sans"/>
              </a:rPr>
            </a:fld>
            <a:endParaRPr lang="en-US" sz="1000" b="0" strike="noStrike" spc="-1">
              <a:solidFill>
                <a:srgbClr val="FFFFFF"/>
              </a:solidFill>
              <a:latin typeface="OpenSymbol"/>
            </a:endParaRPr>
          </a:p>
        </p:txBody>
      </p:sp>
      <p:sp>
        <p:nvSpPr>
          <p:cNvPr id="2" name="PlaceHolder 1"/>
          <p:cNvSpPr>
            <a:spLocks noGrp="1"/>
          </p:cNvSpPr>
          <p:nvPr>
            <p:ph type="body"/>
          </p:nvPr>
        </p:nvSpPr>
        <p:spPr>
          <a:xfrm>
            <a:off x="4871160" y="264600"/>
            <a:ext cx="3985920" cy="4614120"/>
          </a:xfrm>
          <a:prstGeom prst="rect">
            <a:avLst/>
          </a:prstGeom>
          <a:noFill/>
          <a:ln w="0">
            <a:noFill/>
          </a:ln>
        </p:spPr>
        <p:txBody>
          <a:bodyPr lIns="90000" tIns="45000" rIns="90000" bIns="45000" anchor="t">
            <a:normAutofit/>
          </a:bodyPr>
          <a:p>
            <a:pPr marL="431800" indent="-323850">
              <a:spcBef>
                <a:spcPts val="141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90204"/>
              </a:rPr>
              <a:t>Click to edit the outline text format</a:t>
            </a:r>
            <a:endParaRPr lang="fr-FR" sz="1800" b="0" strike="noStrike" spc="-1">
              <a:solidFill>
                <a:srgbClr val="000000"/>
              </a:solidFill>
              <a:latin typeface="Arial" panose="020B0604020202090204"/>
            </a:endParaRPr>
          </a:p>
          <a:p>
            <a:pPr marL="864235" lvl="1" indent="-323850">
              <a:spcBef>
                <a:spcPts val="1135"/>
              </a:spcBef>
              <a:buClr>
                <a:srgbClr val="FFFFFF"/>
              </a:buClr>
              <a:buSzPct val="75000"/>
              <a:buFont typeface="Symbol" charset="2"/>
              <a:buChar char=""/>
            </a:pPr>
            <a:r>
              <a:rPr lang="fr-FR" sz="1800" b="0" strike="noStrike" spc="-1">
                <a:solidFill>
                  <a:srgbClr val="000000"/>
                </a:solidFill>
                <a:latin typeface="Arial" panose="020B0604020202090204"/>
              </a:rPr>
              <a:t>Second Outline Level</a:t>
            </a:r>
            <a:endParaRPr lang="fr-FR" sz="1800" b="0" strike="noStrike" spc="-1">
              <a:solidFill>
                <a:srgbClr val="000000"/>
              </a:solidFill>
              <a:latin typeface="Arial" panose="020B0604020202090204"/>
            </a:endParaRPr>
          </a:p>
          <a:p>
            <a:pPr marL="1296035" lvl="2" indent="-288290">
              <a:spcBef>
                <a:spcPts val="850"/>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90204"/>
              </a:rPr>
              <a:t>Third Outline Level</a:t>
            </a:r>
            <a:endParaRPr lang="fr-FR" sz="1800" b="0" strike="noStrike" spc="-1">
              <a:solidFill>
                <a:srgbClr val="000000"/>
              </a:solidFill>
              <a:latin typeface="Arial" panose="020B0604020202090204"/>
            </a:endParaRPr>
          </a:p>
          <a:p>
            <a:pPr marL="1727835" lvl="3" indent="-215900">
              <a:spcBef>
                <a:spcPts val="565"/>
              </a:spcBef>
              <a:buClr>
                <a:srgbClr val="FFFFFF"/>
              </a:buClr>
              <a:buSzPct val="75000"/>
              <a:buFont typeface="Symbol" charset="2"/>
              <a:buChar char=""/>
            </a:pPr>
            <a:r>
              <a:rPr lang="fr-FR" sz="1800" b="0" strike="noStrike" spc="-1">
                <a:solidFill>
                  <a:srgbClr val="000000"/>
                </a:solidFill>
                <a:latin typeface="Arial" panose="020B0604020202090204"/>
              </a:rPr>
              <a:t>Fourth Outline Level</a:t>
            </a:r>
            <a:endParaRPr lang="fr-FR" sz="1800" b="0" strike="noStrike" spc="-1">
              <a:solidFill>
                <a:srgbClr val="000000"/>
              </a:solidFill>
              <a:latin typeface="Arial" panose="020B0604020202090204"/>
            </a:endParaRPr>
          </a:p>
          <a:p>
            <a:pPr marL="2160270" lvl="4"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90204"/>
              </a:rPr>
              <a:t>Fifth Outline Level</a:t>
            </a:r>
            <a:endParaRPr lang="fr-FR" sz="1800" b="0" strike="noStrike" spc="-1">
              <a:solidFill>
                <a:srgbClr val="000000"/>
              </a:solidFill>
              <a:latin typeface="Arial" panose="020B0604020202090204"/>
            </a:endParaRPr>
          </a:p>
          <a:p>
            <a:pPr marL="2592070" lvl="5"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90204"/>
              </a:rPr>
              <a:t>Sixth Outline Level</a:t>
            </a:r>
            <a:endParaRPr lang="fr-FR" sz="1800" b="0" strike="noStrike" spc="-1">
              <a:solidFill>
                <a:srgbClr val="000000"/>
              </a:solidFill>
              <a:latin typeface="Arial" panose="020B0604020202090204"/>
            </a:endParaRPr>
          </a:p>
          <a:p>
            <a:pPr marL="3023870" lvl="6"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90204"/>
              </a:rPr>
              <a:t>Seventh Outline Level</a:t>
            </a:r>
            <a:endParaRPr lang="fr-FR" sz="1800" b="0" strike="noStrike" spc="-1">
              <a:solidFill>
                <a:srgbClr val="000000"/>
              </a:solidFill>
              <a:latin typeface="Arial" panose="020B0604020202090204"/>
            </a:endParaRPr>
          </a:p>
        </p:txBody>
      </p:sp>
      <p:sp>
        <p:nvSpPr>
          <p:cNvPr id="3" name="PlaceHolder 2"/>
          <p:cNvSpPr>
            <a:spLocks noGrp="1"/>
          </p:cNvSpPr>
          <p:nvPr>
            <p:ph type="title"/>
          </p:nvPr>
        </p:nvSpPr>
        <p:spPr>
          <a:xfrm>
            <a:off x="228600" y="340920"/>
            <a:ext cx="4463280" cy="2287800"/>
          </a:xfrm>
          <a:prstGeom prst="rect">
            <a:avLst/>
          </a:prstGeom>
          <a:noFill/>
          <a:ln w="0">
            <a:noFill/>
          </a:ln>
        </p:spPr>
        <p:txBody>
          <a:bodyPr lIns="91440" tIns="91440" rIns="91440" bIns="91440" anchor="b">
            <a:noAutofit/>
          </a:bodyPr>
          <a:p>
            <a:pPr indent="0">
              <a:buNone/>
            </a:pPr>
            <a:r>
              <a:rPr lang="fr-FR" sz="7200" b="0" strike="noStrike" spc="-1">
                <a:solidFill>
                  <a:schemeClr val="dk1"/>
                </a:solidFill>
                <a:latin typeface="Arial" panose="020B0604020202090204"/>
              </a:rPr>
              <a:t>Click to edit the title text format</a:t>
            </a:r>
            <a:endParaRPr lang="fr-FR" sz="7200" b="0" strike="noStrike" spc="-1">
              <a:solidFill>
                <a:schemeClr val="dk1"/>
              </a:solidFill>
              <a:latin typeface="Arial" panose="020B0604020202090204"/>
            </a:endParaRPr>
          </a:p>
        </p:txBody>
      </p:sp>
      <p:sp>
        <p:nvSpPr>
          <p:cNvPr id="4" name="Google Shape;13;p2"/>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76800E33-EE36-44FD-B7E1-66CAC8D14AB0}" type="slidenum">
              <a:rPr lang="en-GB" sz="1000" b="0" strike="noStrike" spc="-1">
                <a:solidFill>
                  <a:srgbClr val="2B292A"/>
                </a:solidFill>
                <a:latin typeface="Albert Sans"/>
                <a:ea typeface="Albert Sans"/>
              </a:rPr>
            </a:fld>
            <a:endParaRPr lang="en-US" sz="10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33"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F785C9BF-7C6F-4187-AF97-85AD958DA83E}" type="slidenum">
              <a:rPr lang="en-GB" sz="1000" b="0" strike="noStrike" spc="-1">
                <a:solidFill>
                  <a:srgbClr val="2B292A"/>
                </a:solidFill>
                <a:latin typeface="Albert Sans"/>
                <a:ea typeface="Albert Sans"/>
              </a:rPr>
            </a:fld>
            <a:endParaRPr lang="en-US" sz="10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8"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4251391D-BF57-49E1-826A-F1A8B5E6DBA6}"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9" r:id="rId1"/>
  </p:sldLayoutIdLst>
  <p:txStyles>
    <p:titleStyle/>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9"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3013454C-9F1E-47F4-8DF4-F6C2962C4E63}"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40" name="PlaceHolder 1"/>
          <p:cNvSpPr>
            <a:spLocks noGrp="1"/>
          </p:cNvSpPr>
          <p:nvPr>
            <p:ph type="title"/>
          </p:nvPr>
        </p:nvSpPr>
        <p:spPr>
          <a:xfrm>
            <a:off x="228600" y="308880"/>
            <a:ext cx="8686440" cy="69336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90204"/>
              </a:rPr>
              <a:t>Click to edit the title text format</a:t>
            </a:r>
            <a:endParaRPr lang="fr-FR" sz="3000" b="0" strike="noStrike" spc="-1">
              <a:solidFill>
                <a:schemeClr val="dk1"/>
              </a:solidFill>
              <a:latin typeface="Arial" panose="020B0604020202090204"/>
            </a:endParaRPr>
          </a:p>
        </p:txBody>
      </p:sp>
      <p:sp>
        <p:nvSpPr>
          <p:cNvPr id="41" name="PlaceHolder 2"/>
          <p:cNvSpPr>
            <a:spLocks noGrp="1"/>
          </p:cNvSpPr>
          <p:nvPr>
            <p:ph type="body"/>
          </p:nvPr>
        </p:nvSpPr>
        <p:spPr>
          <a:xfrm>
            <a:off x="228600" y="910800"/>
            <a:ext cx="8686440" cy="322200"/>
          </a:xfrm>
          <a:prstGeom prst="rect">
            <a:avLst/>
          </a:prstGeom>
          <a:noFill/>
          <a:ln w="0">
            <a:noFill/>
          </a:ln>
        </p:spPr>
        <p:txBody>
          <a:bodyPr lIns="91440" tIns="91440" rIns="91440" bIns="91440" anchor="t">
            <a:noAutofit/>
          </a:bodyPr>
          <a:p>
            <a:pPr marL="431800" indent="-323850">
              <a:spcBef>
                <a:spcPts val="141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90204"/>
              </a:rPr>
              <a:t>Click to edit the outline text format</a:t>
            </a:r>
            <a:endParaRPr lang="fr-FR" sz="1200" b="0" strike="noStrike" spc="-1">
              <a:solidFill>
                <a:srgbClr val="000000"/>
              </a:solidFill>
              <a:latin typeface="Arial" panose="020B0604020202090204"/>
            </a:endParaRPr>
          </a:p>
          <a:p>
            <a:pPr marL="864235" lvl="1" indent="-323850">
              <a:spcBef>
                <a:spcPts val="1135"/>
              </a:spcBef>
              <a:buClr>
                <a:srgbClr val="000000"/>
              </a:buClr>
              <a:buSzPct val="75000"/>
              <a:buFont typeface="Symbol" charset="2"/>
              <a:buChar char=""/>
            </a:pPr>
            <a:r>
              <a:rPr lang="fr-FR" sz="1200" b="0" strike="noStrike" spc="-1">
                <a:solidFill>
                  <a:srgbClr val="000000"/>
                </a:solidFill>
                <a:latin typeface="Arial" panose="020B0604020202090204"/>
              </a:rPr>
              <a:t>Second Outline Level</a:t>
            </a:r>
            <a:endParaRPr lang="fr-FR" sz="1200" b="0" strike="noStrike" spc="-1">
              <a:solidFill>
                <a:srgbClr val="000000"/>
              </a:solidFill>
              <a:latin typeface="Arial" panose="020B0604020202090204"/>
            </a:endParaRPr>
          </a:p>
          <a:p>
            <a:pPr marL="1296035" lvl="2" indent="-288290">
              <a:spcBef>
                <a:spcPts val="850"/>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90204"/>
              </a:rPr>
              <a:t>Third Outline Level</a:t>
            </a:r>
            <a:endParaRPr lang="fr-FR" sz="1200" b="0" strike="noStrike" spc="-1">
              <a:solidFill>
                <a:srgbClr val="000000"/>
              </a:solidFill>
              <a:latin typeface="Arial" panose="020B0604020202090204"/>
            </a:endParaRPr>
          </a:p>
          <a:p>
            <a:pPr marL="1727835" lvl="3" indent="-215900">
              <a:spcBef>
                <a:spcPts val="565"/>
              </a:spcBef>
              <a:buClr>
                <a:srgbClr val="000000"/>
              </a:buClr>
              <a:buSzPct val="75000"/>
              <a:buFont typeface="Symbol" charset="2"/>
              <a:buChar char=""/>
            </a:pPr>
            <a:r>
              <a:rPr lang="fr-FR" sz="1200" b="0" strike="noStrike" spc="-1">
                <a:solidFill>
                  <a:srgbClr val="000000"/>
                </a:solidFill>
                <a:latin typeface="Arial" panose="020B0604020202090204"/>
              </a:rPr>
              <a:t>Fourth Outline Level</a:t>
            </a:r>
            <a:endParaRPr lang="fr-FR" sz="1200" b="0" strike="noStrike" spc="-1">
              <a:solidFill>
                <a:srgbClr val="000000"/>
              </a:solidFill>
              <a:latin typeface="Arial" panose="020B0604020202090204"/>
            </a:endParaRPr>
          </a:p>
          <a:p>
            <a:pPr marL="2160270" lvl="4" indent="-215900">
              <a:spcBef>
                <a:spcPts val="28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90204"/>
              </a:rPr>
              <a:t>Fifth Outline Level</a:t>
            </a:r>
            <a:endParaRPr lang="fr-FR" sz="1200" b="0" strike="noStrike" spc="-1">
              <a:solidFill>
                <a:srgbClr val="000000"/>
              </a:solidFill>
              <a:latin typeface="Arial" panose="020B0604020202090204"/>
            </a:endParaRPr>
          </a:p>
          <a:p>
            <a:pPr marL="2592070" lvl="5" indent="-215900">
              <a:spcBef>
                <a:spcPts val="28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90204"/>
              </a:rPr>
              <a:t>Sixth Outline Level</a:t>
            </a:r>
            <a:endParaRPr lang="fr-FR" sz="1200" b="0" strike="noStrike" spc="-1">
              <a:solidFill>
                <a:srgbClr val="000000"/>
              </a:solidFill>
              <a:latin typeface="Arial" panose="020B0604020202090204"/>
            </a:endParaRPr>
          </a:p>
          <a:p>
            <a:pPr marL="3023870" lvl="6" indent="-215900">
              <a:spcBef>
                <a:spcPts val="28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90204"/>
              </a:rPr>
              <a:t>Seventh Outline Level</a:t>
            </a:r>
            <a:endParaRPr lang="fr-FR" sz="1200" b="0" strike="noStrike" spc="-1">
              <a:solidFill>
                <a:srgbClr val="000000"/>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71" r:id="rId1"/>
  </p:sldLayoutIdLst>
  <p:txStyles>
    <p:titleStyle/>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4"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18E76578-A7B4-46C6-9B85-38FD534D68F0}"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8"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99B4DAE0-1E28-4E1F-A365-AEFA40259F45}"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49" name="PlaceHolder 1"/>
          <p:cNvSpPr>
            <a:spLocks noGrp="1"/>
          </p:cNvSpPr>
          <p:nvPr>
            <p:ph type="title"/>
          </p:nvPr>
        </p:nvSpPr>
        <p:spPr>
          <a:xfrm>
            <a:off x="228600" y="308880"/>
            <a:ext cx="8686440" cy="69336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90204"/>
              </a:rPr>
              <a:t>Click to edit the title text format</a:t>
            </a:r>
            <a:endParaRPr lang="fr-FR" sz="3000" b="0" strike="noStrike" spc="-1">
              <a:solidFill>
                <a:schemeClr val="dk1"/>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75" r:id="rId1"/>
  </p:sldLayoutIdLst>
  <p:txStyles>
    <p:titleStyle/>
    <p:bodyStyle/>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1"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A59C92BA-0513-4A3F-B2C8-9AEF90024FD7}"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52" name="PlaceHolder 1"/>
          <p:cNvSpPr>
            <a:spLocks noGrp="1"/>
          </p:cNvSpPr>
          <p:nvPr>
            <p:ph type="title"/>
          </p:nvPr>
        </p:nvSpPr>
        <p:spPr>
          <a:xfrm>
            <a:off x="713160" y="529200"/>
            <a:ext cx="4644000" cy="1139400"/>
          </a:xfrm>
          <a:prstGeom prst="rect">
            <a:avLst/>
          </a:prstGeom>
          <a:noFill/>
          <a:ln w="0">
            <a:noFill/>
          </a:ln>
        </p:spPr>
        <p:txBody>
          <a:bodyPr lIns="91440" tIns="91440" rIns="91440" bIns="91440" anchor="t">
            <a:noAutofit/>
          </a:bodyPr>
          <a:p>
            <a:pPr indent="0">
              <a:buNone/>
            </a:pPr>
            <a:r>
              <a:rPr lang="fr-FR" sz="2600" b="0" strike="noStrike" spc="-1">
                <a:solidFill>
                  <a:schemeClr val="dk1"/>
                </a:solidFill>
                <a:latin typeface="Arial" panose="020B0604020202090204"/>
              </a:rPr>
              <a:t>Click to edit the title text format</a:t>
            </a:r>
            <a:endParaRPr lang="fr-FR" sz="2600" b="0" strike="noStrike" spc="-1">
              <a:solidFill>
                <a:schemeClr val="dk1"/>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p:bodyStyle/>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3"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B078F68A-D46B-4533-ACC5-2E99BFB74C31}" type="slidenum">
              <a:rPr lang="en-GB" sz="1000" b="0" strike="noStrike" spc="-1">
                <a:solidFill>
                  <a:srgbClr val="2B292A"/>
                </a:solidFill>
                <a:latin typeface="Albert Sans"/>
                <a:ea typeface="Albert Sans"/>
              </a:rPr>
            </a:fld>
            <a:endParaRPr lang="en-US" sz="1000" b="0" strike="noStrike" spc="-1">
              <a:solidFill>
                <a:srgbClr val="FFFFFF"/>
              </a:solidFill>
              <a:latin typeface="OpenSymbol"/>
            </a:endParaRPr>
          </a:p>
        </p:txBody>
      </p:sp>
      <p:sp>
        <p:nvSpPr>
          <p:cNvPr id="54" name="PlaceHolder 1"/>
          <p:cNvSpPr>
            <a:spLocks noGrp="1"/>
          </p:cNvSpPr>
          <p:nvPr>
            <p:ph type="title"/>
          </p:nvPr>
        </p:nvSpPr>
        <p:spPr>
          <a:xfrm>
            <a:off x="1053360" y="943560"/>
            <a:ext cx="7036920" cy="1163160"/>
          </a:xfrm>
          <a:prstGeom prst="rect">
            <a:avLst/>
          </a:prstGeom>
          <a:noFill/>
          <a:ln w="0">
            <a:noFill/>
          </a:ln>
        </p:spPr>
        <p:txBody>
          <a:bodyPr lIns="91440" tIns="91440" rIns="91440" bIns="91440" anchor="b">
            <a:noAutofit/>
          </a:bodyPr>
          <a:p>
            <a:pPr indent="0">
              <a:buNone/>
            </a:pPr>
            <a:r>
              <a:rPr lang="fr-FR" sz="8400" b="0" strike="noStrike" spc="-1">
                <a:solidFill>
                  <a:schemeClr val="dk1"/>
                </a:solidFill>
                <a:latin typeface="Arial" panose="020B0604020202090204"/>
              </a:rPr>
              <a:t>Click to edit the title text format</a:t>
            </a:r>
            <a:endParaRPr lang="fr-FR" sz="8400" b="0" strike="noStrike" spc="-1">
              <a:solidFill>
                <a:schemeClr val="dk1"/>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79" r:id="rId1"/>
  </p:sldLayoutIdLst>
  <p:txStyles>
    <p:titleStyle/>
    <p:bodyStyle/>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5"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6921DBF1-280F-4BF0-BEFC-B0D1F3A6FCFB}"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56" name="PlaceHolder 1"/>
          <p:cNvSpPr>
            <a:spLocks noGrp="1"/>
          </p:cNvSpPr>
          <p:nvPr>
            <p:ph type="title"/>
          </p:nvPr>
        </p:nvSpPr>
        <p:spPr>
          <a:xfrm>
            <a:off x="509760" y="3062520"/>
            <a:ext cx="6459120" cy="1782000"/>
          </a:xfrm>
          <a:prstGeom prst="rect">
            <a:avLst/>
          </a:prstGeom>
          <a:noFill/>
          <a:ln w="0">
            <a:noFill/>
          </a:ln>
        </p:spPr>
        <p:txBody>
          <a:bodyPr lIns="91440" tIns="91440" rIns="91440" bIns="91440" anchor="b">
            <a:noAutofit/>
          </a:bodyPr>
          <a:p>
            <a:pPr indent="0">
              <a:buNone/>
            </a:pPr>
            <a:r>
              <a:rPr lang="fr-FR" sz="11700" b="0" strike="noStrike" spc="-1">
                <a:solidFill>
                  <a:schemeClr val="dk1"/>
                </a:solidFill>
                <a:latin typeface="Arial" panose="020B0604020202090204"/>
              </a:rPr>
              <a:t>Click to edit the title text format</a:t>
            </a:r>
            <a:endParaRPr lang="fr-FR" sz="11700" b="0" strike="noStrike" spc="-1">
              <a:solidFill>
                <a:schemeClr val="dk1"/>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p:bodyStyle/>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7"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DF68173B-0EBB-474B-A370-71DF1BA25652}"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58"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Click to edit the outline text format</a:t>
            </a:r>
            <a:endParaRPr lang="fr-FR" sz="1800" b="0" strike="noStrike" spc="-1">
              <a:solidFill>
                <a:srgbClr val="000000"/>
              </a:solidFill>
              <a:latin typeface="Arial" panose="020B0604020202090204"/>
            </a:endParaRPr>
          </a:p>
          <a:p>
            <a:pPr marL="864235" lvl="1" indent="-323850">
              <a:spcBef>
                <a:spcPts val="1135"/>
              </a:spcBef>
              <a:buClr>
                <a:srgbClr val="000000"/>
              </a:buClr>
              <a:buSzPct val="75000"/>
              <a:buFont typeface="Symbol" charset="2"/>
              <a:buChar char=""/>
            </a:pPr>
            <a:r>
              <a:rPr lang="fr-FR" sz="1800" b="0" strike="noStrike" spc="-1">
                <a:solidFill>
                  <a:srgbClr val="000000"/>
                </a:solidFill>
                <a:latin typeface="Arial" panose="020B0604020202090204"/>
              </a:rPr>
              <a:t>Second Outline Level</a:t>
            </a:r>
            <a:endParaRPr lang="fr-FR" sz="1800" b="0" strike="noStrike" spc="-1">
              <a:solidFill>
                <a:srgbClr val="000000"/>
              </a:solidFill>
              <a:latin typeface="Arial" panose="020B0604020202090204"/>
            </a:endParaRP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Third Outline Level</a:t>
            </a:r>
            <a:endParaRPr lang="fr-FR" sz="1800" b="0" strike="noStrike" spc="-1">
              <a:solidFill>
                <a:srgbClr val="000000"/>
              </a:solidFill>
              <a:latin typeface="Arial" panose="020B0604020202090204"/>
            </a:endParaRPr>
          </a:p>
          <a:p>
            <a:pPr marL="1727835" lvl="3" indent="-215900">
              <a:spcBef>
                <a:spcPts val="565"/>
              </a:spcBef>
              <a:buClr>
                <a:srgbClr val="000000"/>
              </a:buClr>
              <a:buSzPct val="75000"/>
              <a:buFont typeface="Symbol" charset="2"/>
              <a:buChar char=""/>
            </a:pPr>
            <a:r>
              <a:rPr lang="fr-FR" sz="1800" b="0" strike="noStrike" spc="-1">
                <a:solidFill>
                  <a:srgbClr val="000000"/>
                </a:solidFill>
                <a:latin typeface="Arial" panose="020B0604020202090204"/>
              </a:rPr>
              <a:t>Fourth Outline Level</a:t>
            </a:r>
            <a:endParaRPr lang="fr-FR" sz="1800" b="0" strike="noStrike" spc="-1">
              <a:solidFill>
                <a:srgbClr val="000000"/>
              </a:solidFill>
              <a:latin typeface="Arial" panose="020B0604020202090204"/>
            </a:endParaRP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Fifth Outline Level</a:t>
            </a:r>
            <a:endParaRPr lang="fr-FR" sz="1800" b="0" strike="noStrike" spc="-1">
              <a:solidFill>
                <a:srgbClr val="000000"/>
              </a:solidFill>
              <a:latin typeface="Arial" panose="020B0604020202090204"/>
            </a:endParaRP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Sixth Outline Level</a:t>
            </a:r>
            <a:endParaRPr lang="fr-FR" sz="1800" b="0" strike="noStrike" spc="-1">
              <a:solidFill>
                <a:srgbClr val="000000"/>
              </a:solidFill>
              <a:latin typeface="Arial" panose="020B0604020202090204"/>
            </a:endParaRP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Seventh Outline Level</a:t>
            </a:r>
            <a:endParaRPr lang="fr-FR" sz="1800" b="0" strike="noStrike" spc="-1">
              <a:solidFill>
                <a:srgbClr val="000000"/>
              </a:solidFill>
              <a:latin typeface="Arial" panose="020B0604020202090204"/>
            </a:endParaRPr>
          </a:p>
        </p:txBody>
      </p:sp>
      <p:sp>
        <p:nvSpPr>
          <p:cNvPr id="59" name="PlaceHolder 2"/>
          <p:cNvSpPr>
            <a:spLocks noGrp="1"/>
          </p:cNvSpPr>
          <p:nvPr>
            <p:ph type="title"/>
          </p:nvPr>
        </p:nvSpPr>
        <p:spPr>
          <a:xfrm>
            <a:off x="228600" y="238320"/>
            <a:ext cx="2957400" cy="461520"/>
          </a:xfrm>
          <a:prstGeom prst="rect">
            <a:avLst/>
          </a:prstGeom>
          <a:solidFill>
            <a:schemeClr val="dk1"/>
          </a:solidFill>
          <a:ln w="0">
            <a:noFill/>
          </a:ln>
        </p:spPr>
        <p:txBody>
          <a:bodyPr lIns="91440" tIns="91440" rIns="91440" bIns="91440" anchor="ctr">
            <a:noAutofit/>
          </a:bodyPr>
          <a:p>
            <a:pPr indent="0">
              <a:buNone/>
            </a:pPr>
            <a:r>
              <a:rPr lang="fr-FR" sz="1800" b="0" strike="noStrike" spc="-1">
                <a:solidFill>
                  <a:schemeClr val="dk1"/>
                </a:solidFill>
                <a:latin typeface="Arial" panose="020B0604020202090204"/>
              </a:rPr>
              <a:t>Click to edit the title text format</a:t>
            </a:r>
            <a:endParaRPr lang="fr-FR" sz="1800" b="0" strike="noStrike" spc="-1">
              <a:solidFill>
                <a:schemeClr val="dk1"/>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83" r:id="rId1"/>
  </p:sldLayoutIdLst>
  <p:txStyles>
    <p:titleStyle/>
    <p:bodyStyle/>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85"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035E03DF-D2EA-4444-8983-F9991D7E058F}"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7" name="PlaceHolder 1"/>
          <p:cNvSpPr>
            <a:spLocks noGrp="1"/>
          </p:cNvSpPr>
          <p:nvPr>
            <p:ph type="title"/>
          </p:nvPr>
        </p:nvSpPr>
        <p:spPr>
          <a:xfrm>
            <a:off x="1284120" y="1349640"/>
            <a:ext cx="6575760" cy="1378440"/>
          </a:xfrm>
          <a:prstGeom prst="rect">
            <a:avLst/>
          </a:prstGeom>
          <a:noFill/>
          <a:ln w="0">
            <a:noFill/>
          </a:ln>
        </p:spPr>
        <p:txBody>
          <a:bodyPr lIns="91440" tIns="91440" rIns="91440" bIns="91440" anchor="b">
            <a:noAutofit/>
          </a:bodyPr>
          <a:p>
            <a:pPr indent="0" algn="ctr">
              <a:lnSpc>
                <a:spcPct val="100000"/>
              </a:lnSpc>
              <a:buNone/>
            </a:pPr>
            <a:r>
              <a:rPr lang="fr-FR" sz="6000" b="0" strike="noStrike" spc="-1">
                <a:solidFill>
                  <a:schemeClr val="dk1"/>
                </a:solidFill>
                <a:latin typeface="Bayon"/>
                <a:ea typeface="Bayon"/>
              </a:rPr>
              <a:t>xx%</a:t>
            </a:r>
            <a:endParaRPr lang="fr-FR" sz="6000" b="0" strike="noStrike" spc="-1">
              <a:solidFill>
                <a:schemeClr val="dk1"/>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0" name="Google Shape;74;p24"/>
          <p:cNvSpPr/>
          <p:nvPr/>
        </p:nvSpPr>
        <p:spPr>
          <a:xfrm>
            <a:off x="0" y="-10440"/>
            <a:ext cx="9143640" cy="118044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1"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p>
            <a:pPr indent="0">
              <a:buNone/>
            </a:pPr>
            <a:r>
              <a:rPr lang="fr-FR" sz="2200" b="0" strike="noStrike" spc="-1">
                <a:solidFill>
                  <a:schemeClr val="dk1"/>
                </a:solidFill>
                <a:latin typeface="Arial" panose="020B0604020202090204"/>
              </a:rPr>
              <a:t>Click to edit the title text format</a:t>
            </a:r>
            <a:endParaRPr lang="fr-FR" sz="2200" b="0" strike="noStrike" spc="-1">
              <a:solidFill>
                <a:schemeClr val="dk1"/>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87" r:id="rId1"/>
  </p:sldLayoutIdLst>
  <p:txStyles>
    <p:titleStyle/>
    <p:bodyStyle/>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2" name="Google Shape;77;p25"/>
          <p:cNvSpPr/>
          <p:nvPr/>
        </p:nvSpPr>
        <p:spPr>
          <a:xfrm>
            <a:off x="0" y="-10440"/>
            <a:ext cx="9143640" cy="118044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algn="ctr" defTabSz="914400">
              <a:lnSpc>
                <a:spcPct val="100000"/>
              </a:lnSpc>
              <a:tabLst>
                <a:tab pos="0" algn="l"/>
              </a:tabLst>
            </a:pPr>
            <a:endParaRPr lang="en-US" sz="1800" b="0" strike="noStrike" spc="-1">
              <a:solidFill>
                <a:srgbClr val="000000"/>
              </a:solidFill>
              <a:latin typeface="OpenSymbol"/>
            </a:endParaRPr>
          </a:p>
        </p:txBody>
      </p:sp>
      <p:sp>
        <p:nvSpPr>
          <p:cNvPr id="63"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p>
            <a:pPr indent="0">
              <a:buNone/>
            </a:pPr>
            <a:r>
              <a:rPr lang="fr-FR" sz="2200" b="0" strike="noStrike" spc="-1">
                <a:solidFill>
                  <a:schemeClr val="dk1"/>
                </a:solidFill>
                <a:latin typeface="Arial" panose="020B0604020202090204"/>
              </a:rPr>
              <a:t>Click to edit the title text format</a:t>
            </a:r>
            <a:endParaRPr lang="fr-FR" sz="2200" b="0" strike="noStrike" spc="-1">
              <a:solidFill>
                <a:schemeClr val="dk1"/>
              </a:solidFill>
              <a:latin typeface="Arial" panose="020B0604020202090204"/>
            </a:endParaRPr>
          </a:p>
        </p:txBody>
      </p:sp>
      <p:sp>
        <p:nvSpPr>
          <p:cNvPr id="64"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p>
            <a:pPr indent="0">
              <a:buNone/>
            </a:pPr>
            <a:r>
              <a:rPr lang="fr-FR" sz="2200" b="0" strike="noStrike" spc="-1">
                <a:solidFill>
                  <a:schemeClr val="dk1"/>
                </a:solidFill>
                <a:latin typeface="Arial" panose="020B0604020202090204"/>
              </a:rPr>
              <a:t>Click to edit the title text format</a:t>
            </a:r>
            <a:endParaRPr lang="fr-FR" sz="2200" b="0" strike="noStrike" spc="-1">
              <a:solidFill>
                <a:schemeClr val="dk1"/>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89" r:id="rId1"/>
  </p:sldLayoutIdLst>
  <p:txStyles>
    <p:titleStyle/>
    <p:bodyStyle/>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custDataLst>
              <p:tags r:id="rId12"/>
            </p:custDataLst>
          </p:nvPr>
        </p:nvSpPr>
        <p:spPr bwMode="auto">
          <a:xfrm>
            <a:off x="502444" y="332185"/>
            <a:ext cx="8139113" cy="332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600" tIns="38100" rIns="76200" bIns="38100" numCol="1" anchor="t" anchorCtr="0" compatLnSpc="1"/>
          <a:lstStyle/>
          <a:p>
            <a:pPr lvl="0"/>
            <a:r>
              <a:rPr lang="zh-CN" altLang="en-US"/>
              <a:t>单击此处编辑母版标题样式</a:t>
            </a:r>
            <a:endParaRPr lang="zh-CN" altLang="en-US"/>
          </a:p>
        </p:txBody>
      </p:sp>
      <p:sp>
        <p:nvSpPr>
          <p:cNvPr id="1027" name="文本占位符 2"/>
          <p:cNvSpPr>
            <a:spLocks noGrp="1" noChangeArrowheads="1"/>
          </p:cNvSpPr>
          <p:nvPr>
            <p:ph type="body" idx="9"/>
            <p:custDataLst>
              <p:tags r:id="rId13"/>
            </p:custDataLst>
          </p:nvPr>
        </p:nvSpPr>
        <p:spPr bwMode="auto">
          <a:xfrm>
            <a:off x="502444" y="714375"/>
            <a:ext cx="8139113" cy="4042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600" tIns="0" rIns="82550" bIns="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custDataLst>
              <p:tags r:id="rId14"/>
            </p:custDataLst>
          </p:nvPr>
        </p:nvSpPr>
        <p:spPr>
          <a:xfrm>
            <a:off x="659606" y="4762500"/>
            <a:ext cx="2025254" cy="236935"/>
          </a:xfrm>
          <a:prstGeom prst="rect">
            <a:avLst/>
          </a:prstGeom>
        </p:spPr>
        <p:txBody>
          <a:bodyPr vert="horz" lIns="91440" tIns="45720" rIns="91440" bIns="45720" rtlCol="0" anchor="ctr">
            <a:normAutofit/>
          </a:bodyPr>
          <a:lstStyle>
            <a:lvl1pPr algn="l">
              <a:buFontTx/>
              <a:buNone/>
              <a:defRPr sz="900">
                <a:solidFill>
                  <a:schemeClr val="tx1">
                    <a:tint val="75000"/>
                  </a:schemeClr>
                </a:solidFill>
                <a:latin typeface="微软雅黑" charset="-122"/>
                <a:ea typeface="微软雅黑" charset="-122"/>
                <a:cs typeface="微软雅黑" charset="-122"/>
              </a:defRPr>
            </a:lvl1pPr>
          </a:lstStyle>
          <a:p>
            <a:pPr>
              <a:defRPr/>
            </a:pPr>
            <a:endParaRPr lang="zh-CN" altLang="en-US"/>
          </a:p>
        </p:txBody>
      </p:sp>
      <p:sp>
        <p:nvSpPr>
          <p:cNvPr id="5" name="页脚占位符 4"/>
          <p:cNvSpPr>
            <a:spLocks noGrp="1"/>
          </p:cNvSpPr>
          <p:nvPr>
            <p:ph type="ftr" sz="quarter" idx="3"/>
            <p:custDataLst>
              <p:tags r:id="rId15"/>
            </p:custDataLst>
          </p:nvPr>
        </p:nvSpPr>
        <p:spPr>
          <a:xfrm>
            <a:off x="3087291" y="4762500"/>
            <a:ext cx="2969419" cy="236935"/>
          </a:xfrm>
          <a:prstGeom prst="rect">
            <a:avLst/>
          </a:prstGeom>
        </p:spPr>
        <p:txBody>
          <a:bodyPr vert="horz" lIns="91440" tIns="45720" rIns="91440" bIns="45720" rtlCol="0" anchor="ctr">
            <a:normAutofit/>
          </a:bodyPr>
          <a:lstStyle>
            <a:lvl1pPr algn="ctr">
              <a:buFontTx/>
              <a:buNone/>
              <a:defRPr sz="900" dirty="0">
                <a:solidFill>
                  <a:schemeClr val="tx1">
                    <a:tint val="75000"/>
                  </a:schemeClr>
                </a:solidFill>
                <a:latin typeface="微软雅黑" charset="-122"/>
                <a:ea typeface="微软雅黑" charset="-122"/>
                <a:cs typeface="微软雅黑" charset="-122"/>
              </a:defRPr>
            </a:lvl1pPr>
          </a:lstStyle>
          <a:p>
            <a:pPr>
              <a:defRPr/>
            </a:pPr>
            <a:endParaRPr lang="zh-CN" altLang="en-US"/>
          </a:p>
        </p:txBody>
      </p:sp>
      <p:sp>
        <p:nvSpPr>
          <p:cNvPr id="6" name="灯片编号占位符 5"/>
          <p:cNvSpPr>
            <a:spLocks noGrp="1"/>
          </p:cNvSpPr>
          <p:nvPr>
            <p:ph type="sldNum" sz="quarter" idx="4"/>
            <p:custDataLst>
              <p:tags r:id="rId16"/>
            </p:custDataLst>
          </p:nvPr>
        </p:nvSpPr>
        <p:spPr>
          <a:xfrm>
            <a:off x="6457950" y="4762500"/>
            <a:ext cx="2025254" cy="236935"/>
          </a:xfrm>
          <a:prstGeom prst="rect">
            <a:avLst/>
          </a:prstGeom>
        </p:spPr>
        <p:txBody>
          <a:bodyPr vert="horz" lIns="91440" tIns="45720" rIns="91440" bIns="45720" rtlCol="0" anchor="ctr">
            <a:normAutofit/>
          </a:bodyPr>
          <a:lstStyle>
            <a:lvl1pPr algn="r">
              <a:buFontTx/>
              <a:buNone/>
              <a:defRPr sz="900" smtClean="0">
                <a:solidFill>
                  <a:schemeClr val="tx1">
                    <a:tint val="75000"/>
                  </a:schemeClr>
                </a:solidFill>
                <a:latin typeface="微软雅黑" charset="-122"/>
                <a:cs typeface="微软雅黑" charset="-122"/>
              </a:defRPr>
            </a:lvl1pPr>
          </a:lstStyle>
          <a:p>
            <a:pPr>
              <a:defRPr/>
            </a:pPr>
            <a:fld id="{6081B9DE-C0BC-4D9E-9880-387087B7E6A7}" type="slidenum">
              <a:rPr lang="zh-CN" altLang="en-US"/>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sz="1350">
              <a:latin typeface="微软雅黑" charset="-122"/>
              <a:cs typeface="微软雅黑" charset="-122"/>
            </a:endParaRPr>
          </a:p>
        </p:txBody>
      </p:sp>
    </p:spTree>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hf sldNum="0" hdr="0" ftr="0" dt="0"/>
  <p:txStyles>
    <p:titleStyle>
      <a:lvl1pPr algn="l" rtl="0" eaLnBrk="1" fontAlgn="base" hangingPunct="1">
        <a:spcBef>
          <a:spcPct val="0"/>
        </a:spcBef>
        <a:spcAft>
          <a:spcPct val="0"/>
        </a:spcAft>
        <a:defRPr sz="1800" b="1" kern="1200" spc="200">
          <a:solidFill>
            <a:schemeClr val="tx1"/>
          </a:solidFill>
          <a:latin typeface="微软雅黑" charset="-122"/>
          <a:ea typeface="微软雅黑" charset="-122"/>
          <a:cs typeface="微软雅黑" charset="-122"/>
        </a:defRPr>
      </a:lvl1pPr>
      <a:lvl2pPr algn="l" rtl="0" eaLnBrk="1" fontAlgn="base" hangingPunct="1">
        <a:spcBef>
          <a:spcPct val="0"/>
        </a:spcBef>
        <a:spcAft>
          <a:spcPct val="0"/>
        </a:spcAft>
        <a:defRPr sz="2400" b="1">
          <a:solidFill>
            <a:schemeClr val="tx1"/>
          </a:solidFill>
          <a:latin typeface="微软雅黑" charset="-122"/>
          <a:ea typeface="微软雅黑" charset="-122"/>
        </a:defRPr>
      </a:lvl2pPr>
      <a:lvl3pPr algn="l" rtl="0" eaLnBrk="1" fontAlgn="base" hangingPunct="1">
        <a:spcBef>
          <a:spcPct val="0"/>
        </a:spcBef>
        <a:spcAft>
          <a:spcPct val="0"/>
        </a:spcAft>
        <a:defRPr sz="2400" b="1">
          <a:solidFill>
            <a:schemeClr val="tx1"/>
          </a:solidFill>
          <a:latin typeface="微软雅黑" charset="-122"/>
          <a:ea typeface="微软雅黑" charset="-122"/>
        </a:defRPr>
      </a:lvl3pPr>
      <a:lvl4pPr algn="l" rtl="0" eaLnBrk="1" fontAlgn="base" hangingPunct="1">
        <a:spcBef>
          <a:spcPct val="0"/>
        </a:spcBef>
        <a:spcAft>
          <a:spcPct val="0"/>
        </a:spcAft>
        <a:defRPr sz="2400" b="1">
          <a:solidFill>
            <a:schemeClr val="tx1"/>
          </a:solidFill>
          <a:latin typeface="微软雅黑" charset="-122"/>
          <a:ea typeface="微软雅黑" charset="-122"/>
        </a:defRPr>
      </a:lvl4pPr>
      <a:lvl5pPr algn="l" rtl="0" eaLnBrk="1" fontAlgn="base" hangingPunct="1">
        <a:spcBef>
          <a:spcPct val="0"/>
        </a:spcBef>
        <a:spcAft>
          <a:spcPct val="0"/>
        </a:spcAft>
        <a:defRPr sz="2400" b="1">
          <a:solidFill>
            <a:schemeClr val="tx1"/>
          </a:solidFill>
          <a:latin typeface="微软雅黑" charset="-122"/>
          <a:ea typeface="微软雅黑" charset="-122"/>
        </a:defRPr>
      </a:lvl5pPr>
      <a:lvl6pPr marL="457200" algn="l" rtl="0" eaLnBrk="1" fontAlgn="base" hangingPunct="1">
        <a:spcBef>
          <a:spcPct val="0"/>
        </a:spcBef>
        <a:spcAft>
          <a:spcPct val="0"/>
        </a:spcAft>
        <a:defRPr sz="2400" b="1">
          <a:solidFill>
            <a:schemeClr val="tx1"/>
          </a:solidFill>
          <a:latin typeface="微软雅黑" charset="-122"/>
          <a:ea typeface="微软雅黑" charset="-122"/>
        </a:defRPr>
      </a:lvl6pPr>
      <a:lvl7pPr marL="914400" algn="l" rtl="0" eaLnBrk="1" fontAlgn="base" hangingPunct="1">
        <a:spcBef>
          <a:spcPct val="0"/>
        </a:spcBef>
        <a:spcAft>
          <a:spcPct val="0"/>
        </a:spcAft>
        <a:defRPr sz="2400" b="1">
          <a:solidFill>
            <a:schemeClr val="tx1"/>
          </a:solidFill>
          <a:latin typeface="微软雅黑" charset="-122"/>
          <a:ea typeface="微软雅黑" charset="-122"/>
        </a:defRPr>
      </a:lvl7pPr>
      <a:lvl8pPr marL="1371600" algn="l" rtl="0" eaLnBrk="1" fontAlgn="base" hangingPunct="1">
        <a:spcBef>
          <a:spcPct val="0"/>
        </a:spcBef>
        <a:spcAft>
          <a:spcPct val="0"/>
        </a:spcAft>
        <a:defRPr sz="2400" b="1">
          <a:solidFill>
            <a:schemeClr val="tx1"/>
          </a:solidFill>
          <a:latin typeface="微软雅黑" charset="-122"/>
          <a:ea typeface="微软雅黑" charset="-122"/>
        </a:defRPr>
      </a:lvl8pPr>
      <a:lvl9pPr marL="1828800" algn="l" rtl="0" eaLnBrk="1" fontAlgn="base" hangingPunct="1">
        <a:spcBef>
          <a:spcPct val="0"/>
        </a:spcBef>
        <a:spcAft>
          <a:spcPct val="0"/>
        </a:spcAft>
        <a:defRPr sz="2400" b="1">
          <a:solidFill>
            <a:schemeClr val="tx1"/>
          </a:solidFill>
          <a:latin typeface="微软雅黑" charset="-122"/>
          <a:ea typeface="微软雅黑" charset="-122"/>
        </a:defRPr>
      </a:lvl9pPr>
    </p:titleStyle>
    <p:bodyStyle>
      <a:lvl1pPr marL="171450" indent="-171450" algn="l" rtl="0" eaLnBrk="1" fontAlgn="base" hangingPunct="1">
        <a:lnSpc>
          <a:spcPct val="130000"/>
        </a:lnSpc>
        <a:spcBef>
          <a:spcPct val="0"/>
        </a:spcBef>
        <a:spcAft>
          <a:spcPts val="1000"/>
        </a:spcAft>
        <a:buFont typeface="Arial" panose="020B0604020202090204" pitchFamily="34" charset="0"/>
        <a:buChar char="•"/>
        <a:defRPr sz="1200" kern="1200" spc="150">
          <a:solidFill>
            <a:schemeClr val="tx1"/>
          </a:solidFill>
          <a:latin typeface="微软雅黑" charset="-122"/>
          <a:ea typeface="微软雅黑" charset="-122"/>
          <a:cs typeface="微软雅黑" charset="-122"/>
        </a:defRPr>
      </a:lvl1pPr>
      <a:lvl2pPr marL="514350" indent="-171450" algn="l" defTabSz="0" rtl="0" eaLnBrk="1" fontAlgn="base" hangingPunct="1">
        <a:lnSpc>
          <a:spcPct val="130000"/>
        </a:lnSpc>
        <a:spcBef>
          <a:spcPct val="0"/>
        </a:spcBef>
        <a:spcAft>
          <a:spcPts val="1000"/>
        </a:spcAft>
        <a:buFont typeface="Arial" panose="020B0604020202090204" pitchFamily="34" charset="0"/>
        <a:buChar char="•"/>
        <a:tabLst>
          <a:tab pos="1207135" algn="l"/>
        </a:tabLst>
        <a:defRPr sz="1200" kern="1200" spc="150">
          <a:solidFill>
            <a:schemeClr val="tx1"/>
          </a:solidFill>
          <a:latin typeface="微软雅黑" charset="-122"/>
          <a:ea typeface="微软雅黑" charset="-122"/>
          <a:cs typeface="微软雅黑" charset="-122"/>
        </a:defRPr>
      </a:lvl2pPr>
      <a:lvl3pPr marL="857250" indent="-171450" algn="l" defTabSz="0" rtl="0" eaLnBrk="1" fontAlgn="base" hangingPunct="1">
        <a:lnSpc>
          <a:spcPct val="130000"/>
        </a:lnSpc>
        <a:spcBef>
          <a:spcPct val="0"/>
        </a:spcBef>
        <a:spcAft>
          <a:spcPts val="1000"/>
        </a:spcAft>
        <a:buFont typeface="Arial" panose="020B0604020202090204" pitchFamily="34" charset="0"/>
        <a:buChar char="•"/>
        <a:tabLst>
          <a:tab pos="1207135" algn="l"/>
        </a:tabLst>
        <a:defRPr sz="1200" kern="1200" spc="150">
          <a:solidFill>
            <a:schemeClr val="tx1"/>
          </a:solidFill>
          <a:latin typeface="微软雅黑" charset="-122"/>
          <a:ea typeface="微软雅黑" charset="-122"/>
          <a:cs typeface="微软雅黑" charset="-122"/>
        </a:defRPr>
      </a:lvl3pPr>
      <a:lvl4pPr marL="1200150" indent="-171450" algn="l" defTabSz="0" rtl="0" eaLnBrk="1" fontAlgn="base" hangingPunct="1">
        <a:lnSpc>
          <a:spcPct val="130000"/>
        </a:lnSpc>
        <a:spcBef>
          <a:spcPct val="0"/>
        </a:spcBef>
        <a:spcAft>
          <a:spcPts val="1000"/>
        </a:spcAft>
        <a:buFont typeface="Arial" panose="020B0604020202090204" pitchFamily="34" charset="0"/>
        <a:buChar char="•"/>
        <a:tabLst>
          <a:tab pos="1207135" algn="l"/>
        </a:tabLst>
        <a:defRPr sz="1200" kern="1200" spc="150">
          <a:solidFill>
            <a:schemeClr val="tx1"/>
          </a:solidFill>
          <a:latin typeface="微软雅黑" charset="-122"/>
          <a:ea typeface="微软雅黑" charset="-122"/>
          <a:cs typeface="微软雅黑" charset="-122"/>
        </a:defRPr>
      </a:lvl4pPr>
      <a:lvl5pPr marL="1543050" indent="-171450" algn="l" defTabSz="0" rtl="0" eaLnBrk="1" fontAlgn="base" hangingPunct="1">
        <a:lnSpc>
          <a:spcPct val="130000"/>
        </a:lnSpc>
        <a:spcBef>
          <a:spcPct val="0"/>
        </a:spcBef>
        <a:spcAft>
          <a:spcPts val="1000"/>
        </a:spcAft>
        <a:buFont typeface="Arial" panose="020B0604020202090204" pitchFamily="34" charset="0"/>
        <a:buChar char="•"/>
        <a:tabLst>
          <a:tab pos="1207135" algn="l"/>
        </a:tabLst>
        <a:defRPr sz="1200" kern="1200" spc="150">
          <a:solidFill>
            <a:schemeClr val="tx1"/>
          </a:solidFill>
          <a:latin typeface="微软雅黑" charset="-122"/>
          <a:ea typeface="微软雅黑" charset="-122"/>
          <a:cs typeface="微软雅黑" charset="-122"/>
        </a:defRPr>
      </a:lvl5pPr>
      <a:lvl6pPr marL="18859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4"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802E953A-4BE5-4C06-AE7B-D1A9BF9F26F0}"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15" name="PlaceHolder 1"/>
          <p:cNvSpPr>
            <a:spLocks noGrp="1"/>
          </p:cNvSpPr>
          <p:nvPr>
            <p:ph type="title"/>
          </p:nvPr>
        </p:nvSpPr>
        <p:spPr>
          <a:xfrm>
            <a:off x="228600" y="167760"/>
            <a:ext cx="8628120" cy="884880"/>
          </a:xfrm>
          <a:prstGeom prst="rect">
            <a:avLst/>
          </a:prstGeom>
          <a:noFill/>
          <a:ln w="0">
            <a:noFill/>
          </a:ln>
        </p:spPr>
        <p:txBody>
          <a:bodyPr lIns="91440" tIns="91440" rIns="91440" bIns="91440" anchor="b">
            <a:noAutofit/>
          </a:bodyPr>
          <a:p>
            <a:pPr indent="0">
              <a:buNone/>
            </a:pPr>
            <a:r>
              <a:rPr lang="fr-FR" sz="3500" b="0" strike="noStrike" spc="-1">
                <a:solidFill>
                  <a:schemeClr val="dk1"/>
                </a:solidFill>
                <a:latin typeface="Arial" panose="020B0604020202090204"/>
              </a:rPr>
              <a:t>Click to edit the title text format</a:t>
            </a:r>
            <a:endParaRPr lang="fr-FR" sz="3500" b="0" strike="noStrike" spc="-1">
              <a:solidFill>
                <a:schemeClr val="dk1"/>
              </a:solidFill>
              <a:latin typeface="Arial" panose="020B0604020202090204"/>
            </a:endParaRPr>
          </a:p>
        </p:txBody>
      </p:sp>
      <p:sp>
        <p:nvSpPr>
          <p:cNvPr id="16" name="PlaceHolder 2"/>
          <p:cNvSpPr>
            <a:spLocks noGrp="1"/>
          </p:cNvSpPr>
          <p:nvPr>
            <p:ph type="body"/>
          </p:nvPr>
        </p:nvSpPr>
        <p:spPr>
          <a:xfrm>
            <a:off x="4871160" y="1153440"/>
            <a:ext cx="3985920" cy="3724920"/>
          </a:xfrm>
          <a:prstGeom prst="rect">
            <a:avLst/>
          </a:prstGeom>
          <a:noFill/>
          <a:ln w="0">
            <a:noFill/>
          </a:ln>
        </p:spPr>
        <p:txBody>
          <a:bodyPr lIns="90000" tIns="45000" rIns="90000" bIns="45000" anchor="t">
            <a:normAutofit/>
          </a:bodyPr>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Click to edit the outline text format</a:t>
            </a:r>
            <a:endParaRPr lang="fr-FR" sz="1800" b="0" strike="noStrike" spc="-1">
              <a:solidFill>
                <a:srgbClr val="000000"/>
              </a:solidFill>
              <a:latin typeface="Arial" panose="020B0604020202090204"/>
            </a:endParaRPr>
          </a:p>
          <a:p>
            <a:pPr marL="864235" lvl="1" indent="-323850">
              <a:spcBef>
                <a:spcPts val="1135"/>
              </a:spcBef>
              <a:buClr>
                <a:srgbClr val="000000"/>
              </a:buClr>
              <a:buSzPct val="75000"/>
              <a:buFont typeface="Symbol" charset="2"/>
              <a:buChar char=""/>
            </a:pPr>
            <a:r>
              <a:rPr lang="fr-FR" sz="1800" b="0" strike="noStrike" spc="-1">
                <a:solidFill>
                  <a:srgbClr val="000000"/>
                </a:solidFill>
                <a:latin typeface="Arial" panose="020B0604020202090204"/>
              </a:rPr>
              <a:t>Second Outline Level</a:t>
            </a:r>
            <a:endParaRPr lang="fr-FR" sz="1800" b="0" strike="noStrike" spc="-1">
              <a:solidFill>
                <a:srgbClr val="000000"/>
              </a:solidFill>
              <a:latin typeface="Arial" panose="020B0604020202090204"/>
            </a:endParaRP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Third Outline Level</a:t>
            </a:r>
            <a:endParaRPr lang="fr-FR" sz="1800" b="0" strike="noStrike" spc="-1">
              <a:solidFill>
                <a:srgbClr val="000000"/>
              </a:solidFill>
              <a:latin typeface="Arial" panose="020B0604020202090204"/>
            </a:endParaRPr>
          </a:p>
          <a:p>
            <a:pPr marL="1727835" lvl="3" indent="-215900">
              <a:spcBef>
                <a:spcPts val="565"/>
              </a:spcBef>
              <a:buClr>
                <a:srgbClr val="000000"/>
              </a:buClr>
              <a:buSzPct val="75000"/>
              <a:buFont typeface="Symbol" charset="2"/>
              <a:buChar char=""/>
            </a:pPr>
            <a:r>
              <a:rPr lang="fr-FR" sz="1800" b="0" strike="noStrike" spc="-1">
                <a:solidFill>
                  <a:srgbClr val="000000"/>
                </a:solidFill>
                <a:latin typeface="Arial" panose="020B0604020202090204"/>
              </a:rPr>
              <a:t>Fourth Outline Level</a:t>
            </a:r>
            <a:endParaRPr lang="fr-FR" sz="1800" b="0" strike="noStrike" spc="-1">
              <a:solidFill>
                <a:srgbClr val="000000"/>
              </a:solidFill>
              <a:latin typeface="Arial" panose="020B0604020202090204"/>
            </a:endParaRP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Fifth Outline Level</a:t>
            </a:r>
            <a:endParaRPr lang="fr-FR" sz="1800" b="0" strike="noStrike" spc="-1">
              <a:solidFill>
                <a:srgbClr val="000000"/>
              </a:solidFill>
              <a:latin typeface="Arial" panose="020B0604020202090204"/>
            </a:endParaRP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Sixth Outline Level</a:t>
            </a:r>
            <a:endParaRPr lang="fr-FR" sz="1800" b="0" strike="noStrike" spc="-1">
              <a:solidFill>
                <a:srgbClr val="000000"/>
              </a:solidFill>
              <a:latin typeface="Arial" panose="020B0604020202090204"/>
            </a:endParaRP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Seventh Outline Level</a:t>
            </a:r>
            <a:endParaRPr lang="fr-FR" sz="1800" b="0" strike="noStrike" spc="-1">
              <a:solidFill>
                <a:srgbClr val="000000"/>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703"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5F8BA736-3E0B-4D3D-93E8-8C304E6B8F9B}"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9"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2071292D-692A-431C-B89C-66F2D93FBE9F}" type="slidenum">
              <a:rPr lang="en-GB" sz="1000" b="0" strike="noStrike" spc="-1">
                <a:solidFill>
                  <a:srgbClr val="2B292A"/>
                </a:solidFill>
                <a:latin typeface="Albert Sans"/>
                <a:ea typeface="Albert Sans"/>
              </a:rPr>
            </a:fld>
            <a:endParaRPr lang="en-US" sz="1000" b="0" strike="noStrike" spc="-1">
              <a:solidFill>
                <a:srgbClr val="FFFFFF"/>
              </a:solidFill>
              <a:latin typeface="OpenSymbol"/>
            </a:endParaRPr>
          </a:p>
        </p:txBody>
      </p:sp>
      <p:sp>
        <p:nvSpPr>
          <p:cNvPr id="10" name="PlaceHolder 1"/>
          <p:cNvSpPr>
            <a:spLocks noGrp="1"/>
          </p:cNvSpPr>
          <p:nvPr>
            <p:ph type="title"/>
          </p:nvPr>
        </p:nvSpPr>
        <p:spPr>
          <a:xfrm>
            <a:off x="771120" y="1870920"/>
            <a:ext cx="7601400" cy="1401480"/>
          </a:xfrm>
          <a:prstGeom prst="rect">
            <a:avLst/>
          </a:prstGeom>
          <a:noFill/>
          <a:ln w="0">
            <a:noFill/>
          </a:ln>
        </p:spPr>
        <p:txBody>
          <a:bodyPr lIns="91440" tIns="91440" rIns="91440" bIns="91440" anchor="b">
            <a:noAutofit/>
          </a:bodyPr>
          <a:p>
            <a:pPr indent="0">
              <a:buNone/>
            </a:pPr>
            <a:r>
              <a:rPr lang="fr-FR" sz="8400" b="0" strike="noStrike" spc="-1">
                <a:solidFill>
                  <a:schemeClr val="dk1"/>
                </a:solidFill>
                <a:latin typeface="Arial" panose="020B0604020202090204"/>
              </a:rPr>
              <a:t>Click to edit the title text format</a:t>
            </a:r>
            <a:endParaRPr lang="fr-FR" sz="8400" b="0" strike="noStrike" spc="-1">
              <a:solidFill>
                <a:schemeClr val="dk1"/>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1"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8ECC054F-4A3D-4F5C-AD28-07A67A99BEB5}"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12" name="PlaceHolder 1"/>
          <p:cNvSpPr>
            <a:spLocks noGrp="1"/>
          </p:cNvSpPr>
          <p:nvPr>
            <p:ph type="title"/>
          </p:nvPr>
        </p:nvSpPr>
        <p:spPr>
          <a:xfrm>
            <a:off x="503280" y="268200"/>
            <a:ext cx="8137080" cy="604800"/>
          </a:xfrm>
          <a:prstGeom prst="rect">
            <a:avLst/>
          </a:prstGeom>
          <a:noFill/>
          <a:ln w="0">
            <a:noFill/>
          </a:ln>
        </p:spPr>
        <p:txBody>
          <a:bodyPr lIns="91440" tIns="91440" rIns="91440" bIns="91440" anchor="t">
            <a:noAutofit/>
          </a:bodyPr>
          <a:p>
            <a:pPr indent="0">
              <a:buNone/>
            </a:pPr>
            <a:r>
              <a:rPr lang="fr-FR" sz="3500" b="0" strike="noStrike" spc="-1">
                <a:solidFill>
                  <a:schemeClr val="dk1"/>
                </a:solidFill>
                <a:latin typeface="Arial" panose="020B0604020202090204"/>
              </a:rPr>
              <a:t>Click to edit the title text format</a:t>
            </a:r>
            <a:endParaRPr lang="fr-FR" sz="3500" b="0" strike="noStrike" spc="-1">
              <a:solidFill>
                <a:schemeClr val="dk1"/>
              </a:solidFill>
              <a:latin typeface="Arial" panose="020B0604020202090204"/>
            </a:endParaRPr>
          </a:p>
        </p:txBody>
      </p:sp>
      <p:sp>
        <p:nvSpPr>
          <p:cNvPr id="1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90204"/>
              </a:rPr>
              <a:t>Click to edit the outline text format</a:t>
            </a:r>
            <a:endParaRPr lang="fr-FR" sz="1400" b="0" strike="noStrike" spc="-1">
              <a:solidFill>
                <a:srgbClr val="000000"/>
              </a:solidFill>
              <a:latin typeface="Arial" panose="020B0604020202090204"/>
            </a:endParaRPr>
          </a:p>
          <a:p>
            <a:pPr marL="864235" lvl="1" indent="-323850">
              <a:spcBef>
                <a:spcPts val="1135"/>
              </a:spcBef>
              <a:buClr>
                <a:srgbClr val="000000"/>
              </a:buClr>
              <a:buSzPct val="75000"/>
              <a:buFont typeface="Symbol" charset="2"/>
              <a:buChar char=""/>
            </a:pPr>
            <a:r>
              <a:rPr lang="fr-FR" sz="1400" b="0" strike="noStrike" spc="-1">
                <a:solidFill>
                  <a:srgbClr val="000000"/>
                </a:solidFill>
                <a:latin typeface="Arial" panose="020B0604020202090204"/>
              </a:rPr>
              <a:t>Second Outline Level</a:t>
            </a:r>
            <a:endParaRPr lang="fr-FR" sz="1400" b="0" strike="noStrike" spc="-1">
              <a:solidFill>
                <a:srgbClr val="000000"/>
              </a:solidFill>
              <a:latin typeface="Arial" panose="020B0604020202090204"/>
            </a:endParaRP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90204"/>
              </a:rPr>
              <a:t>Third Outline Level</a:t>
            </a:r>
            <a:endParaRPr lang="fr-FR" sz="1400" b="0" strike="noStrike" spc="-1">
              <a:solidFill>
                <a:srgbClr val="000000"/>
              </a:solidFill>
              <a:latin typeface="Arial" panose="020B0604020202090204"/>
            </a:endParaRPr>
          </a:p>
          <a:p>
            <a:pPr marL="1727835" lvl="3" indent="-215900">
              <a:spcBef>
                <a:spcPts val="565"/>
              </a:spcBef>
              <a:buClr>
                <a:srgbClr val="000000"/>
              </a:buClr>
              <a:buSzPct val="75000"/>
              <a:buFont typeface="Symbol" charset="2"/>
              <a:buChar char=""/>
            </a:pPr>
            <a:r>
              <a:rPr lang="fr-FR" sz="1400" b="0" strike="noStrike" spc="-1">
                <a:solidFill>
                  <a:srgbClr val="000000"/>
                </a:solidFill>
                <a:latin typeface="Arial" panose="020B0604020202090204"/>
              </a:rPr>
              <a:t>Fourth Outline Level</a:t>
            </a:r>
            <a:endParaRPr lang="fr-FR" sz="1400" b="0" strike="noStrike" spc="-1">
              <a:solidFill>
                <a:srgbClr val="000000"/>
              </a:solidFill>
              <a:latin typeface="Arial" panose="020B0604020202090204"/>
            </a:endParaRPr>
          </a:p>
          <a:p>
            <a:pPr marL="2160270" lvl="4"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90204"/>
              </a:rPr>
              <a:t>Fifth Outline Level</a:t>
            </a:r>
            <a:endParaRPr lang="fr-FR" sz="2000" b="0" strike="noStrike" spc="-1">
              <a:solidFill>
                <a:srgbClr val="000000"/>
              </a:solidFill>
              <a:latin typeface="Arial" panose="020B0604020202090204"/>
            </a:endParaRPr>
          </a:p>
          <a:p>
            <a:pPr marL="2592070" lvl="5"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90204"/>
              </a:rPr>
              <a:t>Sixth Outline Level</a:t>
            </a:r>
            <a:endParaRPr lang="fr-FR" sz="2000" b="0" strike="noStrike" spc="-1">
              <a:solidFill>
                <a:srgbClr val="000000"/>
              </a:solidFill>
              <a:latin typeface="Arial" panose="020B0604020202090204"/>
            </a:endParaRPr>
          </a:p>
          <a:p>
            <a:pPr marL="3023870" lvl="6"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90204"/>
              </a:rPr>
              <a:t>Seventh Outline Level</a:t>
            </a:r>
            <a:endParaRPr lang="fr-FR" sz="2000" b="0" strike="noStrike" spc="-1">
              <a:solidFill>
                <a:srgbClr val="000000"/>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4"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802E953A-4BE5-4C06-AE7B-D1A9BF9F26F0}"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15" name="PlaceHolder 1"/>
          <p:cNvSpPr>
            <a:spLocks noGrp="1"/>
          </p:cNvSpPr>
          <p:nvPr>
            <p:ph type="title"/>
          </p:nvPr>
        </p:nvSpPr>
        <p:spPr>
          <a:xfrm>
            <a:off x="228600" y="167760"/>
            <a:ext cx="8628120" cy="884880"/>
          </a:xfrm>
          <a:prstGeom prst="rect">
            <a:avLst/>
          </a:prstGeom>
          <a:noFill/>
          <a:ln w="0">
            <a:noFill/>
          </a:ln>
        </p:spPr>
        <p:txBody>
          <a:bodyPr lIns="91440" tIns="91440" rIns="91440" bIns="91440" anchor="b">
            <a:noAutofit/>
          </a:bodyPr>
          <a:p>
            <a:pPr indent="0">
              <a:buNone/>
            </a:pPr>
            <a:r>
              <a:rPr lang="fr-FR" sz="3500" b="0" strike="noStrike" spc="-1">
                <a:solidFill>
                  <a:schemeClr val="dk1"/>
                </a:solidFill>
                <a:latin typeface="Arial" panose="020B0604020202090204"/>
              </a:rPr>
              <a:t>Click to edit the title text format</a:t>
            </a:r>
            <a:endParaRPr lang="fr-FR" sz="3500" b="0" strike="noStrike" spc="-1">
              <a:solidFill>
                <a:schemeClr val="dk1"/>
              </a:solidFill>
              <a:latin typeface="Arial" panose="020B0604020202090204"/>
            </a:endParaRPr>
          </a:p>
        </p:txBody>
      </p:sp>
      <p:sp>
        <p:nvSpPr>
          <p:cNvPr id="16" name="PlaceHolder 2"/>
          <p:cNvSpPr>
            <a:spLocks noGrp="1"/>
          </p:cNvSpPr>
          <p:nvPr>
            <p:ph type="body"/>
          </p:nvPr>
        </p:nvSpPr>
        <p:spPr>
          <a:xfrm>
            <a:off x="4871160" y="1153440"/>
            <a:ext cx="3985920" cy="3724920"/>
          </a:xfrm>
          <a:prstGeom prst="rect">
            <a:avLst/>
          </a:prstGeom>
          <a:noFill/>
          <a:ln w="0">
            <a:noFill/>
          </a:ln>
        </p:spPr>
        <p:txBody>
          <a:bodyPr lIns="90000" tIns="45000" rIns="90000" bIns="45000" anchor="t">
            <a:normAutofit/>
          </a:bodyPr>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Click to edit the outline text format</a:t>
            </a:r>
            <a:endParaRPr lang="fr-FR" sz="1800" b="0" strike="noStrike" spc="-1">
              <a:solidFill>
                <a:srgbClr val="000000"/>
              </a:solidFill>
              <a:latin typeface="Arial" panose="020B0604020202090204"/>
            </a:endParaRPr>
          </a:p>
          <a:p>
            <a:pPr marL="864235" lvl="1" indent="-323850">
              <a:spcBef>
                <a:spcPts val="1135"/>
              </a:spcBef>
              <a:buClr>
                <a:srgbClr val="000000"/>
              </a:buClr>
              <a:buSzPct val="75000"/>
              <a:buFont typeface="Symbol" charset="2"/>
              <a:buChar char=""/>
            </a:pPr>
            <a:r>
              <a:rPr lang="fr-FR" sz="1800" b="0" strike="noStrike" spc="-1">
                <a:solidFill>
                  <a:srgbClr val="000000"/>
                </a:solidFill>
                <a:latin typeface="Arial" panose="020B0604020202090204"/>
              </a:rPr>
              <a:t>Second Outline Level</a:t>
            </a:r>
            <a:endParaRPr lang="fr-FR" sz="1800" b="0" strike="noStrike" spc="-1">
              <a:solidFill>
                <a:srgbClr val="000000"/>
              </a:solidFill>
              <a:latin typeface="Arial" panose="020B0604020202090204"/>
            </a:endParaRP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Third Outline Level</a:t>
            </a:r>
            <a:endParaRPr lang="fr-FR" sz="1800" b="0" strike="noStrike" spc="-1">
              <a:solidFill>
                <a:srgbClr val="000000"/>
              </a:solidFill>
              <a:latin typeface="Arial" panose="020B0604020202090204"/>
            </a:endParaRPr>
          </a:p>
          <a:p>
            <a:pPr marL="1727835" lvl="3" indent="-215900">
              <a:spcBef>
                <a:spcPts val="565"/>
              </a:spcBef>
              <a:buClr>
                <a:srgbClr val="000000"/>
              </a:buClr>
              <a:buSzPct val="75000"/>
              <a:buFont typeface="Symbol" charset="2"/>
              <a:buChar char=""/>
            </a:pPr>
            <a:r>
              <a:rPr lang="fr-FR" sz="1800" b="0" strike="noStrike" spc="-1">
                <a:solidFill>
                  <a:srgbClr val="000000"/>
                </a:solidFill>
                <a:latin typeface="Arial" panose="020B0604020202090204"/>
              </a:rPr>
              <a:t>Fourth Outline Level</a:t>
            </a:r>
            <a:endParaRPr lang="fr-FR" sz="1800" b="0" strike="noStrike" spc="-1">
              <a:solidFill>
                <a:srgbClr val="000000"/>
              </a:solidFill>
              <a:latin typeface="Arial" panose="020B0604020202090204"/>
            </a:endParaRP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Fifth Outline Level</a:t>
            </a:r>
            <a:endParaRPr lang="fr-FR" sz="1800" b="0" strike="noStrike" spc="-1">
              <a:solidFill>
                <a:srgbClr val="000000"/>
              </a:solidFill>
              <a:latin typeface="Arial" panose="020B0604020202090204"/>
            </a:endParaRP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Sixth Outline Level</a:t>
            </a:r>
            <a:endParaRPr lang="fr-FR" sz="1800" b="0" strike="noStrike" spc="-1">
              <a:solidFill>
                <a:srgbClr val="000000"/>
              </a:solidFill>
              <a:latin typeface="Arial" panose="020B0604020202090204"/>
            </a:endParaRP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Seventh Outline Level</a:t>
            </a:r>
            <a:endParaRPr lang="fr-FR" sz="1800" b="0" strike="noStrike" spc="-1">
              <a:solidFill>
                <a:srgbClr val="000000"/>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97336B69-5A41-42EC-AA00-907B7AAB9B2A}"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18" name="PlaceHolder 1"/>
          <p:cNvSpPr>
            <a:spLocks noGrp="1"/>
          </p:cNvSpPr>
          <p:nvPr>
            <p:ph type="title"/>
          </p:nvPr>
        </p:nvSpPr>
        <p:spPr>
          <a:xfrm>
            <a:off x="228600" y="810360"/>
            <a:ext cx="3620520" cy="3522240"/>
          </a:xfrm>
          <a:prstGeom prst="rect">
            <a:avLst/>
          </a:prstGeom>
          <a:noFill/>
          <a:ln w="0">
            <a:noFill/>
          </a:ln>
        </p:spPr>
        <p:txBody>
          <a:bodyPr lIns="91440" tIns="91440" rIns="91440" bIns="91440" anchor="t">
            <a:noAutofit/>
          </a:bodyPr>
          <a:p>
            <a:pPr indent="0">
              <a:buNone/>
            </a:pPr>
            <a:r>
              <a:rPr lang="fr-FR" sz="5300" b="0" strike="noStrike" spc="-1">
                <a:solidFill>
                  <a:schemeClr val="dk1"/>
                </a:solidFill>
                <a:latin typeface="Arial" panose="020B0604020202090204"/>
              </a:rPr>
              <a:t>Click to edit the title text format</a:t>
            </a:r>
            <a:endParaRPr lang="fr-FR" sz="5300" b="0" strike="noStrike" spc="-1">
              <a:solidFill>
                <a:schemeClr val="dk1"/>
              </a:solidFill>
              <a:latin typeface="Arial" panose="020B0604020202090204"/>
            </a:endParaRPr>
          </a:p>
        </p:txBody>
      </p:sp>
      <p:sp>
        <p:nvSpPr>
          <p:cNvPr id="19" name="PlaceHolder 2"/>
          <p:cNvSpPr>
            <a:spLocks noGrp="1"/>
          </p:cNvSpPr>
          <p:nvPr>
            <p:ph type="body"/>
          </p:nvPr>
        </p:nvSpPr>
        <p:spPr>
          <a:xfrm>
            <a:off x="7303320" y="264600"/>
            <a:ext cx="1535760" cy="2705760"/>
          </a:xfrm>
          <a:prstGeom prst="rect">
            <a:avLst/>
          </a:prstGeom>
          <a:noFill/>
          <a:ln w="0">
            <a:noFill/>
          </a:ln>
        </p:spPr>
        <p:txBody>
          <a:bodyPr lIns="90000" tIns="45000" rIns="90000" bIns="45000" anchor="t">
            <a:normAutofit fontScale="12222"/>
          </a:bodyPr>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Click to edit the outline text format</a:t>
            </a:r>
            <a:endParaRPr lang="fr-FR" sz="1800" b="0" strike="noStrike" spc="-1">
              <a:solidFill>
                <a:srgbClr val="000000"/>
              </a:solidFill>
              <a:latin typeface="Arial" panose="020B0604020202090204"/>
            </a:endParaRPr>
          </a:p>
          <a:p>
            <a:pPr marL="864235" lvl="1" indent="-323850">
              <a:spcBef>
                <a:spcPts val="1135"/>
              </a:spcBef>
              <a:buClr>
                <a:srgbClr val="000000"/>
              </a:buClr>
              <a:buSzPct val="75000"/>
              <a:buFont typeface="Symbol" charset="2"/>
              <a:buChar char=""/>
            </a:pPr>
            <a:r>
              <a:rPr lang="fr-FR" sz="1800" b="0" strike="noStrike" spc="-1">
                <a:solidFill>
                  <a:srgbClr val="000000"/>
                </a:solidFill>
                <a:latin typeface="Arial" panose="020B0604020202090204"/>
              </a:rPr>
              <a:t>Second Outline Level</a:t>
            </a:r>
            <a:endParaRPr lang="fr-FR" sz="1800" b="0" strike="noStrike" spc="-1">
              <a:solidFill>
                <a:srgbClr val="000000"/>
              </a:solidFill>
              <a:latin typeface="Arial" panose="020B0604020202090204"/>
            </a:endParaRP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Third Outline Level</a:t>
            </a:r>
            <a:endParaRPr lang="fr-FR" sz="1800" b="0" strike="noStrike" spc="-1">
              <a:solidFill>
                <a:srgbClr val="000000"/>
              </a:solidFill>
              <a:latin typeface="Arial" panose="020B0604020202090204"/>
            </a:endParaRPr>
          </a:p>
          <a:p>
            <a:pPr marL="1727835" lvl="3" indent="-215900">
              <a:spcBef>
                <a:spcPts val="565"/>
              </a:spcBef>
              <a:buClr>
                <a:srgbClr val="000000"/>
              </a:buClr>
              <a:buSzPct val="75000"/>
              <a:buFont typeface="Symbol" charset="2"/>
              <a:buChar char=""/>
            </a:pPr>
            <a:r>
              <a:rPr lang="fr-FR" sz="1800" b="0" strike="noStrike" spc="-1">
                <a:solidFill>
                  <a:srgbClr val="000000"/>
                </a:solidFill>
                <a:latin typeface="Arial" panose="020B0604020202090204"/>
              </a:rPr>
              <a:t>Fourth Outline Level</a:t>
            </a:r>
            <a:endParaRPr lang="fr-FR" sz="1800" b="0" strike="noStrike" spc="-1">
              <a:solidFill>
                <a:srgbClr val="000000"/>
              </a:solidFill>
              <a:latin typeface="Arial" panose="020B0604020202090204"/>
            </a:endParaRP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Fifth Outline Level</a:t>
            </a:r>
            <a:endParaRPr lang="fr-FR" sz="1800" b="0" strike="noStrike" spc="-1">
              <a:solidFill>
                <a:srgbClr val="000000"/>
              </a:solidFill>
              <a:latin typeface="Arial" panose="020B0604020202090204"/>
            </a:endParaRP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Sixth Outline Level</a:t>
            </a:r>
            <a:endParaRPr lang="fr-FR" sz="1800" b="0" strike="noStrike" spc="-1">
              <a:solidFill>
                <a:srgbClr val="000000"/>
              </a:solidFill>
              <a:latin typeface="Arial" panose="020B0604020202090204"/>
            </a:endParaRP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Seventh Outline Level</a:t>
            </a:r>
            <a:endParaRPr lang="fr-FR" sz="1800" b="0" strike="noStrike" spc="-1">
              <a:solidFill>
                <a:srgbClr val="000000"/>
              </a:solidFill>
              <a:latin typeface="Arial" panose="020B0604020202090204"/>
            </a:endParaRPr>
          </a:p>
        </p:txBody>
      </p:sp>
      <p:sp>
        <p:nvSpPr>
          <p:cNvPr id="20" name="PlaceHolder 3"/>
          <p:cNvSpPr>
            <a:spLocks noGrp="1"/>
          </p:cNvSpPr>
          <p:nvPr>
            <p:ph type="body"/>
          </p:nvPr>
        </p:nvSpPr>
        <p:spPr>
          <a:xfrm>
            <a:off x="4174200" y="264600"/>
            <a:ext cx="3092760" cy="2705760"/>
          </a:xfrm>
          <a:prstGeom prst="rect">
            <a:avLst/>
          </a:prstGeom>
          <a:noFill/>
          <a:ln w="0">
            <a:noFill/>
          </a:ln>
        </p:spPr>
        <p:txBody>
          <a:bodyPr lIns="90000" tIns="45000" rIns="90000" bIns="45000" anchor="t">
            <a:normAutofit fontScale="37222" lnSpcReduction="10000"/>
          </a:bodyPr>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Click to edit the outline text format</a:t>
            </a:r>
            <a:endParaRPr lang="fr-FR" sz="1800" b="0" strike="noStrike" spc="-1">
              <a:solidFill>
                <a:srgbClr val="000000"/>
              </a:solidFill>
              <a:latin typeface="Arial" panose="020B0604020202090204"/>
            </a:endParaRPr>
          </a:p>
          <a:p>
            <a:pPr marL="864235" lvl="1" indent="-323850">
              <a:spcBef>
                <a:spcPts val="1135"/>
              </a:spcBef>
              <a:buClr>
                <a:srgbClr val="000000"/>
              </a:buClr>
              <a:buSzPct val="75000"/>
              <a:buFont typeface="Symbol" charset="2"/>
              <a:buChar char=""/>
            </a:pPr>
            <a:r>
              <a:rPr lang="fr-FR" sz="1800" b="0" strike="noStrike" spc="-1">
                <a:solidFill>
                  <a:srgbClr val="000000"/>
                </a:solidFill>
                <a:latin typeface="Arial" panose="020B0604020202090204"/>
              </a:rPr>
              <a:t>Second Outline Level</a:t>
            </a:r>
            <a:endParaRPr lang="fr-FR" sz="1800" b="0" strike="noStrike" spc="-1">
              <a:solidFill>
                <a:srgbClr val="000000"/>
              </a:solidFill>
              <a:latin typeface="Arial" panose="020B0604020202090204"/>
            </a:endParaRP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Third Outline Level</a:t>
            </a:r>
            <a:endParaRPr lang="fr-FR" sz="1800" b="0" strike="noStrike" spc="-1">
              <a:solidFill>
                <a:srgbClr val="000000"/>
              </a:solidFill>
              <a:latin typeface="Arial" panose="020B0604020202090204"/>
            </a:endParaRPr>
          </a:p>
          <a:p>
            <a:pPr marL="1727835" lvl="3" indent="-215900">
              <a:spcBef>
                <a:spcPts val="565"/>
              </a:spcBef>
              <a:buClr>
                <a:srgbClr val="000000"/>
              </a:buClr>
              <a:buSzPct val="75000"/>
              <a:buFont typeface="Symbol" charset="2"/>
              <a:buChar char=""/>
            </a:pPr>
            <a:r>
              <a:rPr lang="fr-FR" sz="1800" b="0" strike="noStrike" spc="-1">
                <a:solidFill>
                  <a:srgbClr val="000000"/>
                </a:solidFill>
                <a:latin typeface="Arial" panose="020B0604020202090204"/>
              </a:rPr>
              <a:t>Fourth Outline Level</a:t>
            </a:r>
            <a:endParaRPr lang="fr-FR" sz="1800" b="0" strike="noStrike" spc="-1">
              <a:solidFill>
                <a:srgbClr val="000000"/>
              </a:solidFill>
              <a:latin typeface="Arial" panose="020B0604020202090204"/>
            </a:endParaRP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Fifth Outline Level</a:t>
            </a:r>
            <a:endParaRPr lang="fr-FR" sz="1800" b="0" strike="noStrike" spc="-1">
              <a:solidFill>
                <a:srgbClr val="000000"/>
              </a:solidFill>
              <a:latin typeface="Arial" panose="020B0604020202090204"/>
            </a:endParaRP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Sixth Outline Level</a:t>
            </a:r>
            <a:endParaRPr lang="fr-FR" sz="1800" b="0" strike="noStrike" spc="-1">
              <a:solidFill>
                <a:srgbClr val="000000"/>
              </a:solidFill>
              <a:latin typeface="Arial" panose="020B0604020202090204"/>
            </a:endParaRP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Seventh Outline Level</a:t>
            </a:r>
            <a:endParaRPr lang="fr-FR" sz="1800" b="0" strike="noStrike" spc="-1">
              <a:solidFill>
                <a:srgbClr val="000000"/>
              </a:solidFill>
              <a:latin typeface="Arial" panose="020B0604020202090204"/>
            </a:endParaRPr>
          </a:p>
        </p:txBody>
      </p:sp>
      <p:sp>
        <p:nvSpPr>
          <p:cNvPr id="21" name="PlaceHolder 4"/>
          <p:cNvSpPr>
            <a:spLocks noGrp="1"/>
          </p:cNvSpPr>
          <p:nvPr>
            <p:ph type="body"/>
          </p:nvPr>
        </p:nvSpPr>
        <p:spPr>
          <a:xfrm>
            <a:off x="4164120" y="3003480"/>
            <a:ext cx="4674960" cy="1875240"/>
          </a:xfrm>
          <a:prstGeom prst="rect">
            <a:avLst/>
          </a:prstGeom>
          <a:noFill/>
          <a:ln w="0">
            <a:noFill/>
          </a:ln>
        </p:spPr>
        <p:txBody>
          <a:bodyPr lIns="90000" tIns="45000" rIns="90000" bIns="45000" anchor="t">
            <a:normAutofit fontScale="87222" lnSpcReduction="10000"/>
          </a:bodyPr>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Click to edit the outline text format</a:t>
            </a:r>
            <a:endParaRPr lang="fr-FR" sz="1800" b="0" strike="noStrike" spc="-1">
              <a:solidFill>
                <a:srgbClr val="000000"/>
              </a:solidFill>
              <a:latin typeface="Arial" panose="020B0604020202090204"/>
            </a:endParaRPr>
          </a:p>
          <a:p>
            <a:pPr marL="864235" lvl="1" indent="-323850">
              <a:spcBef>
                <a:spcPts val="1135"/>
              </a:spcBef>
              <a:buClr>
                <a:srgbClr val="000000"/>
              </a:buClr>
              <a:buSzPct val="75000"/>
              <a:buFont typeface="Symbol" charset="2"/>
              <a:buChar char=""/>
            </a:pPr>
            <a:r>
              <a:rPr lang="fr-FR" sz="1800" b="0" strike="noStrike" spc="-1">
                <a:solidFill>
                  <a:srgbClr val="000000"/>
                </a:solidFill>
                <a:latin typeface="Arial" panose="020B0604020202090204"/>
              </a:rPr>
              <a:t>Second Outline Level</a:t>
            </a:r>
            <a:endParaRPr lang="fr-FR" sz="1800" b="0" strike="noStrike" spc="-1">
              <a:solidFill>
                <a:srgbClr val="000000"/>
              </a:solidFill>
              <a:latin typeface="Arial" panose="020B0604020202090204"/>
            </a:endParaRP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Third Outline Level</a:t>
            </a:r>
            <a:endParaRPr lang="fr-FR" sz="1800" b="0" strike="noStrike" spc="-1">
              <a:solidFill>
                <a:srgbClr val="000000"/>
              </a:solidFill>
              <a:latin typeface="Arial" panose="020B0604020202090204"/>
            </a:endParaRPr>
          </a:p>
          <a:p>
            <a:pPr marL="1727835" lvl="3" indent="-215900">
              <a:spcBef>
                <a:spcPts val="565"/>
              </a:spcBef>
              <a:buClr>
                <a:srgbClr val="000000"/>
              </a:buClr>
              <a:buSzPct val="75000"/>
              <a:buFont typeface="Symbol" charset="2"/>
              <a:buChar char=""/>
            </a:pPr>
            <a:r>
              <a:rPr lang="fr-FR" sz="1800" b="0" strike="noStrike" spc="-1">
                <a:solidFill>
                  <a:srgbClr val="000000"/>
                </a:solidFill>
                <a:latin typeface="Arial" panose="020B0604020202090204"/>
              </a:rPr>
              <a:t>Fourth Outline Level</a:t>
            </a:r>
            <a:endParaRPr lang="fr-FR" sz="1800" b="0" strike="noStrike" spc="-1">
              <a:solidFill>
                <a:srgbClr val="000000"/>
              </a:solidFill>
              <a:latin typeface="Arial" panose="020B0604020202090204"/>
            </a:endParaRP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Fifth Outline Level</a:t>
            </a:r>
            <a:endParaRPr lang="fr-FR" sz="1800" b="0" strike="noStrike" spc="-1">
              <a:solidFill>
                <a:srgbClr val="000000"/>
              </a:solidFill>
              <a:latin typeface="Arial" panose="020B0604020202090204"/>
            </a:endParaRP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Sixth Outline Level</a:t>
            </a:r>
            <a:endParaRPr lang="fr-FR" sz="1800" b="0" strike="noStrike" spc="-1">
              <a:solidFill>
                <a:srgbClr val="000000"/>
              </a:solidFill>
              <a:latin typeface="Arial" panose="020B0604020202090204"/>
            </a:endParaRP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Seventh Outline Level</a:t>
            </a:r>
            <a:endParaRPr lang="fr-FR" sz="1800" b="0" strike="noStrike" spc="-1">
              <a:solidFill>
                <a:srgbClr val="000000"/>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2"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C8DDF36F-18AA-4878-A785-4FFA622670ED}"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23" name="PlaceHolder 1"/>
          <p:cNvSpPr>
            <a:spLocks noGrp="1"/>
          </p:cNvSpPr>
          <p:nvPr>
            <p:ph type="title"/>
          </p:nvPr>
        </p:nvSpPr>
        <p:spPr>
          <a:xfrm>
            <a:off x="304560" y="3845160"/>
            <a:ext cx="8112240" cy="950400"/>
          </a:xfrm>
          <a:prstGeom prst="rect">
            <a:avLst/>
          </a:prstGeom>
          <a:noFill/>
          <a:ln w="0">
            <a:noFill/>
          </a:ln>
        </p:spPr>
        <p:txBody>
          <a:bodyPr lIns="91440" tIns="91440" rIns="91440" bIns="91440" anchor="t">
            <a:noAutofit/>
          </a:bodyPr>
          <a:p>
            <a:pPr indent="0">
              <a:buNone/>
            </a:pPr>
            <a:r>
              <a:rPr lang="fr-FR" sz="5000" b="0" strike="noStrike" spc="-1">
                <a:solidFill>
                  <a:schemeClr val="dk1"/>
                </a:solidFill>
                <a:latin typeface="Arial" panose="020B0604020202090204"/>
              </a:rPr>
              <a:t>Click to edit the title text format</a:t>
            </a:r>
            <a:endParaRPr lang="fr-FR" sz="5000" b="0" strike="noStrike" spc="-1">
              <a:solidFill>
                <a:schemeClr val="dk1"/>
              </a:solidFill>
              <a:latin typeface="Arial" panose="020B0604020202090204"/>
            </a:endParaRPr>
          </a:p>
        </p:txBody>
      </p:sp>
      <p:sp>
        <p:nvSpPr>
          <p:cNvPr id="24" name="PlaceHolder 2"/>
          <p:cNvSpPr>
            <a:spLocks noGrp="1"/>
          </p:cNvSpPr>
          <p:nvPr>
            <p:ph type="title"/>
          </p:nvPr>
        </p:nvSpPr>
        <p:spPr>
          <a:xfrm>
            <a:off x="7445160" y="264600"/>
            <a:ext cx="1332360" cy="1093680"/>
          </a:xfrm>
          <a:prstGeom prst="rect">
            <a:avLst/>
          </a:prstGeom>
          <a:noFill/>
          <a:ln w="0">
            <a:noFill/>
          </a:ln>
        </p:spPr>
        <p:txBody>
          <a:bodyPr lIns="91440" tIns="91440" rIns="91440" bIns="91440" anchor="b">
            <a:noAutofit/>
          </a:bodyPr>
          <a:p>
            <a:pPr indent="0" algn="ctr">
              <a:lnSpc>
                <a:spcPct val="100000"/>
              </a:lnSpc>
              <a:buNone/>
            </a:pPr>
            <a:r>
              <a:rPr lang="fr-FR" sz="6000" b="0" strike="noStrike" spc="-1">
                <a:solidFill>
                  <a:schemeClr val="lt1"/>
                </a:solidFill>
                <a:latin typeface="Bayon"/>
                <a:ea typeface="Bayon"/>
              </a:rPr>
              <a:t>xx%</a:t>
            </a:r>
            <a:endParaRPr lang="fr-FR" sz="6000" b="0" strike="noStrike" spc="-1">
              <a:solidFill>
                <a:schemeClr val="dk1"/>
              </a:solidFill>
              <a:latin typeface="Arial" panose="020B0604020202090204"/>
            </a:endParaRPr>
          </a:p>
        </p:txBody>
      </p:sp>
      <p:sp>
        <p:nvSpPr>
          <p:cNvPr id="25" name="PlaceHolder 3"/>
          <p:cNvSpPr>
            <a:spLocks noGrp="1"/>
          </p:cNvSpPr>
          <p:nvPr>
            <p:ph type="body"/>
          </p:nvPr>
        </p:nvSpPr>
        <p:spPr>
          <a:xfrm>
            <a:off x="304560" y="264600"/>
            <a:ext cx="8532000" cy="3580200"/>
          </a:xfrm>
          <a:prstGeom prst="rect">
            <a:avLst/>
          </a:prstGeom>
          <a:noFill/>
          <a:ln w="0">
            <a:noFill/>
          </a:ln>
        </p:spPr>
        <p:txBody>
          <a:bodyPr lIns="90000" tIns="45000" rIns="90000" bIns="45000" anchor="t">
            <a:normAutofit/>
          </a:bodyPr>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Click to edit the outline text format</a:t>
            </a:r>
            <a:endParaRPr lang="fr-FR" sz="1800" b="0" strike="noStrike" spc="-1">
              <a:solidFill>
                <a:srgbClr val="000000"/>
              </a:solidFill>
              <a:latin typeface="Arial" panose="020B0604020202090204"/>
            </a:endParaRPr>
          </a:p>
          <a:p>
            <a:pPr marL="864235" lvl="1" indent="-323850">
              <a:spcBef>
                <a:spcPts val="1135"/>
              </a:spcBef>
              <a:buClr>
                <a:srgbClr val="000000"/>
              </a:buClr>
              <a:buSzPct val="75000"/>
              <a:buFont typeface="Symbol" charset="2"/>
              <a:buChar char=""/>
            </a:pPr>
            <a:r>
              <a:rPr lang="fr-FR" sz="1800" b="0" strike="noStrike" spc="-1">
                <a:solidFill>
                  <a:srgbClr val="000000"/>
                </a:solidFill>
                <a:latin typeface="Arial" panose="020B0604020202090204"/>
              </a:rPr>
              <a:t>Second Outline Level</a:t>
            </a:r>
            <a:endParaRPr lang="fr-FR" sz="1800" b="0" strike="noStrike" spc="-1">
              <a:solidFill>
                <a:srgbClr val="000000"/>
              </a:solidFill>
              <a:latin typeface="Arial" panose="020B0604020202090204"/>
            </a:endParaRP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Third Outline Level</a:t>
            </a:r>
            <a:endParaRPr lang="fr-FR" sz="1800" b="0" strike="noStrike" spc="-1">
              <a:solidFill>
                <a:srgbClr val="000000"/>
              </a:solidFill>
              <a:latin typeface="Arial" panose="020B0604020202090204"/>
            </a:endParaRPr>
          </a:p>
          <a:p>
            <a:pPr marL="1727835" lvl="3" indent="-215900">
              <a:spcBef>
                <a:spcPts val="565"/>
              </a:spcBef>
              <a:buClr>
                <a:srgbClr val="000000"/>
              </a:buClr>
              <a:buSzPct val="75000"/>
              <a:buFont typeface="Symbol" charset="2"/>
              <a:buChar char=""/>
            </a:pPr>
            <a:r>
              <a:rPr lang="fr-FR" sz="1800" b="0" strike="noStrike" spc="-1">
                <a:solidFill>
                  <a:srgbClr val="000000"/>
                </a:solidFill>
                <a:latin typeface="Arial" panose="020B0604020202090204"/>
              </a:rPr>
              <a:t>Fourth Outline Level</a:t>
            </a:r>
            <a:endParaRPr lang="fr-FR" sz="1800" b="0" strike="noStrike" spc="-1">
              <a:solidFill>
                <a:srgbClr val="000000"/>
              </a:solidFill>
              <a:latin typeface="Arial" panose="020B0604020202090204"/>
            </a:endParaRP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Fifth Outline Level</a:t>
            </a:r>
            <a:endParaRPr lang="fr-FR" sz="1800" b="0" strike="noStrike" spc="-1">
              <a:solidFill>
                <a:srgbClr val="000000"/>
              </a:solidFill>
              <a:latin typeface="Arial" panose="020B0604020202090204"/>
            </a:endParaRP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Sixth Outline Level</a:t>
            </a:r>
            <a:endParaRPr lang="fr-FR" sz="1800" b="0" strike="noStrike" spc="-1">
              <a:solidFill>
                <a:srgbClr val="000000"/>
              </a:solidFill>
              <a:latin typeface="Arial" panose="020B0604020202090204"/>
            </a:endParaRP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Seventh Outline Level</a:t>
            </a:r>
            <a:endParaRPr lang="fr-FR" sz="1800" b="0" strike="noStrike" spc="-1">
              <a:solidFill>
                <a:srgbClr val="000000"/>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6" name="Google Shape;8;p1"/>
          <p:cNvSpPr/>
          <p:nvPr/>
        </p:nvSpPr>
        <p:spPr>
          <a:xfrm>
            <a:off x="8663040" y="4749840"/>
            <a:ext cx="322920" cy="31248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r" defTabSz="914400">
              <a:lnSpc>
                <a:spcPct val="100000"/>
              </a:lnSpc>
              <a:tabLst>
                <a:tab pos="0" algn="l"/>
              </a:tabLst>
            </a:pPr>
            <a:fld id="{1FBCACE2-23E7-45B3-B1EC-C6F2A20F9C12}" type="slidenum">
              <a:rPr lang="en-GB" sz="1000" b="0" strike="noStrike" spc="-1">
                <a:solidFill>
                  <a:srgbClr val="2B292A"/>
                </a:solidFill>
                <a:latin typeface="Albert Sans"/>
                <a:ea typeface="Albert Sans"/>
              </a:rPr>
            </a:fld>
            <a:endParaRPr lang="en-US" sz="1000" b="0" strike="noStrike" spc="-1">
              <a:solidFill>
                <a:srgbClr val="000000"/>
              </a:solidFill>
              <a:latin typeface="OpenSymbol"/>
            </a:endParaRPr>
          </a:p>
        </p:txBody>
      </p:sp>
      <p:sp>
        <p:nvSpPr>
          <p:cNvPr id="27" name="PlaceHolder 1"/>
          <p:cNvSpPr>
            <a:spLocks noGrp="1"/>
          </p:cNvSpPr>
          <p:nvPr>
            <p:ph type="body"/>
          </p:nvPr>
        </p:nvSpPr>
        <p:spPr>
          <a:xfrm>
            <a:off x="-6840" y="-3600"/>
            <a:ext cx="9143640" cy="5143320"/>
          </a:xfrm>
          <a:prstGeom prst="rect">
            <a:avLst/>
          </a:prstGeom>
          <a:noFill/>
          <a:ln w="0">
            <a:noFill/>
          </a:ln>
        </p:spPr>
        <p:txBody>
          <a:bodyPr lIns="90000" tIns="45000" rIns="90000" bIns="45000" anchor="t">
            <a:normAutofit/>
          </a:bodyPr>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Click to edit the outline text format</a:t>
            </a:r>
            <a:endParaRPr lang="fr-FR" sz="1800" b="0" strike="noStrike" spc="-1">
              <a:solidFill>
                <a:srgbClr val="000000"/>
              </a:solidFill>
              <a:latin typeface="Arial" panose="020B0604020202090204"/>
            </a:endParaRPr>
          </a:p>
          <a:p>
            <a:pPr marL="864235" lvl="1" indent="-323850">
              <a:spcBef>
                <a:spcPts val="1135"/>
              </a:spcBef>
              <a:buClr>
                <a:srgbClr val="000000"/>
              </a:buClr>
              <a:buSzPct val="75000"/>
              <a:buFont typeface="Symbol" charset="2"/>
              <a:buChar char=""/>
            </a:pPr>
            <a:r>
              <a:rPr lang="fr-FR" sz="1800" b="0" strike="noStrike" spc="-1">
                <a:solidFill>
                  <a:srgbClr val="000000"/>
                </a:solidFill>
                <a:latin typeface="Arial" panose="020B0604020202090204"/>
              </a:rPr>
              <a:t>Second Outline Level</a:t>
            </a:r>
            <a:endParaRPr lang="fr-FR" sz="1800" b="0" strike="noStrike" spc="-1">
              <a:solidFill>
                <a:srgbClr val="000000"/>
              </a:solidFill>
              <a:latin typeface="Arial" panose="020B0604020202090204"/>
            </a:endParaRP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Third Outline Level</a:t>
            </a:r>
            <a:endParaRPr lang="fr-FR" sz="1800" b="0" strike="noStrike" spc="-1">
              <a:solidFill>
                <a:srgbClr val="000000"/>
              </a:solidFill>
              <a:latin typeface="Arial" panose="020B0604020202090204"/>
            </a:endParaRPr>
          </a:p>
          <a:p>
            <a:pPr marL="1727835" lvl="3" indent="-215900">
              <a:spcBef>
                <a:spcPts val="565"/>
              </a:spcBef>
              <a:buClr>
                <a:srgbClr val="000000"/>
              </a:buClr>
              <a:buSzPct val="75000"/>
              <a:buFont typeface="Symbol" charset="2"/>
              <a:buChar char=""/>
            </a:pPr>
            <a:r>
              <a:rPr lang="fr-FR" sz="1800" b="0" strike="noStrike" spc="-1">
                <a:solidFill>
                  <a:srgbClr val="000000"/>
                </a:solidFill>
                <a:latin typeface="Arial" panose="020B0604020202090204"/>
              </a:rPr>
              <a:t>Fourth Outline Level</a:t>
            </a:r>
            <a:endParaRPr lang="fr-FR" sz="1800" b="0" strike="noStrike" spc="-1">
              <a:solidFill>
                <a:srgbClr val="000000"/>
              </a:solidFill>
              <a:latin typeface="Arial" panose="020B0604020202090204"/>
            </a:endParaRP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Fifth Outline Level</a:t>
            </a:r>
            <a:endParaRPr lang="fr-FR" sz="1800" b="0" strike="noStrike" spc="-1">
              <a:solidFill>
                <a:srgbClr val="000000"/>
              </a:solidFill>
              <a:latin typeface="Arial" panose="020B0604020202090204"/>
            </a:endParaRP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Sixth Outline Level</a:t>
            </a:r>
            <a:endParaRPr lang="fr-FR" sz="1800" b="0" strike="noStrike" spc="-1">
              <a:solidFill>
                <a:srgbClr val="000000"/>
              </a:solidFill>
              <a:latin typeface="Arial" panose="020B0604020202090204"/>
            </a:endParaRP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90204"/>
              </a:rPr>
              <a:t>Seventh Outline Level</a:t>
            </a:r>
            <a:endParaRPr lang="fr-FR" sz="1800" b="0" strike="noStrike" spc="-1">
              <a:solidFill>
                <a:srgbClr val="000000"/>
              </a:solidFill>
              <a:latin typeface="Arial" panose="020B0604020202090204"/>
            </a:endParaRPr>
          </a:p>
        </p:txBody>
      </p:sp>
      <p:sp>
        <p:nvSpPr>
          <p:cNvPr id="28" name="PlaceHolder 2"/>
          <p:cNvSpPr>
            <a:spLocks noGrp="1"/>
          </p:cNvSpPr>
          <p:nvPr>
            <p:ph type="title"/>
          </p:nvPr>
        </p:nvSpPr>
        <p:spPr>
          <a:xfrm>
            <a:off x="5892120" y="389520"/>
            <a:ext cx="2957400" cy="461520"/>
          </a:xfrm>
          <a:prstGeom prst="rect">
            <a:avLst/>
          </a:prstGeom>
          <a:solidFill>
            <a:schemeClr val="accent2"/>
          </a:solidFill>
          <a:ln w="0">
            <a:noFill/>
          </a:ln>
        </p:spPr>
        <p:txBody>
          <a:bodyPr lIns="91440" tIns="91440" rIns="91440" bIns="91440" anchor="ctr">
            <a:noAutofit/>
          </a:bodyPr>
          <a:p>
            <a:pPr indent="0">
              <a:buNone/>
            </a:pPr>
            <a:r>
              <a:rPr lang="fr-FR" sz="1800" b="0" strike="noStrike" spc="-1">
                <a:solidFill>
                  <a:schemeClr val="dk1"/>
                </a:solidFill>
                <a:latin typeface="Arial" panose="020B0604020202090204"/>
              </a:rPr>
              <a:t>Click to edit the title text format</a:t>
            </a:r>
            <a:endParaRPr lang="fr-FR" sz="1800" b="0" strike="noStrike" spc="-1">
              <a:solidFill>
                <a:schemeClr val="dk1"/>
              </a:solidFill>
              <a:latin typeface="Arial" panose="020B0604020202090204"/>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8.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5.pn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7.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 name="Google Shape;84;p26"/>
          <p:cNvPicPr/>
          <p:nvPr/>
        </p:nvPicPr>
        <p:blipFill>
          <a:blip r:embed="rId1"/>
          <a:srcRect l="13513" r="28909"/>
          <a:stretch>
            <a:fillRect/>
          </a:stretch>
        </p:blipFill>
        <p:spPr>
          <a:xfrm>
            <a:off x="4871160" y="264600"/>
            <a:ext cx="3985920" cy="4613760"/>
          </a:xfrm>
          <a:prstGeom prst="rect">
            <a:avLst/>
          </a:prstGeom>
          <a:ln w="0">
            <a:noFill/>
          </a:ln>
        </p:spPr>
      </p:pic>
      <p:sp>
        <p:nvSpPr>
          <p:cNvPr id="67" name="PlaceHolder 2"/>
          <p:cNvSpPr>
            <a:spLocks noGrp="1"/>
          </p:cNvSpPr>
          <p:nvPr>
            <p:ph type="subTitle"/>
          </p:nvPr>
        </p:nvSpPr>
        <p:spPr>
          <a:xfrm>
            <a:off x="179705" y="3076120"/>
            <a:ext cx="4466880" cy="2247480"/>
          </a:xfrm>
          <a:prstGeom prst="rect">
            <a:avLst/>
          </a:prstGeom>
          <a:noFill/>
          <a:ln w="0">
            <a:noFill/>
          </a:ln>
        </p:spPr>
        <p:txBody>
          <a:bodyPr lIns="91440" tIns="91440" rIns="91440" bIns="91440" anchor="t">
            <a:normAutofit/>
          </a:bodyPr>
          <a:p>
            <a:pPr indent="0" algn="ctr">
              <a:lnSpc>
                <a:spcPct val="100000"/>
              </a:lnSpc>
              <a:buNone/>
              <a:tabLst>
                <a:tab pos="0" algn="l"/>
              </a:tabLst>
            </a:pPr>
            <a:r>
              <a:rPr lang="de-DE" altLang="en-US" sz="1600" b="0" strike="noStrike" spc="-1">
                <a:solidFill>
                  <a:srgbClr val="FFFFFF"/>
                </a:solidFill>
                <a:latin typeface="Calibri" charset="0"/>
              </a:rPr>
              <a:t>YIMING ZANG ,JIAHUI FAN</a:t>
            </a:r>
            <a:endParaRPr lang="de-DE" altLang="en-US" sz="1600" b="0" strike="noStrike" spc="-1">
              <a:solidFill>
                <a:srgbClr val="FFFFFF"/>
              </a:solidFill>
              <a:latin typeface="Calibri" charset="0"/>
            </a:endParaRPr>
          </a:p>
          <a:p>
            <a:pPr indent="0" algn="ctr">
              <a:lnSpc>
                <a:spcPct val="100000"/>
              </a:lnSpc>
              <a:buNone/>
              <a:tabLst>
                <a:tab pos="0" algn="l"/>
              </a:tabLst>
            </a:pPr>
            <a:r>
              <a:rPr lang="de-DE" altLang="en-US" sz="1600" b="0" strike="noStrike" spc="-1">
                <a:solidFill>
                  <a:srgbClr val="FFFFFF"/>
                </a:solidFill>
                <a:latin typeface="Calibri" charset="0"/>
              </a:rPr>
              <a:t>JUNE.16</a:t>
            </a:r>
            <a:r>
              <a:rPr lang="zh-CN" altLang="de-DE" sz="1600" b="0" strike="noStrike" spc="-1">
                <a:solidFill>
                  <a:srgbClr val="FFFFFF"/>
                </a:solidFill>
                <a:latin typeface="Calibri" charset="0"/>
                <a:ea typeface="宋体" charset="0"/>
              </a:rPr>
              <a:t>。</a:t>
            </a:r>
            <a:r>
              <a:rPr lang="en-US" altLang="zh-CN" sz="1600" b="0" strike="noStrike" spc="-1">
                <a:solidFill>
                  <a:srgbClr val="FFFFFF"/>
                </a:solidFill>
                <a:latin typeface="Calibri" charset="0"/>
                <a:ea typeface="宋体" charset="0"/>
              </a:rPr>
              <a:t>2025</a:t>
            </a:r>
            <a:endParaRPr lang="en-US" altLang="zh-CN" sz="1600" b="0" strike="noStrike" spc="-1">
              <a:solidFill>
                <a:srgbClr val="FFFFFF"/>
              </a:solidFill>
              <a:latin typeface="Calibri" charset="0"/>
              <a:ea typeface="宋体" charset="0"/>
            </a:endParaRPr>
          </a:p>
        </p:txBody>
      </p:sp>
      <p:sp>
        <p:nvSpPr>
          <p:cNvPr id="2" name="文本框 1"/>
          <p:cNvSpPr txBox="1"/>
          <p:nvPr/>
        </p:nvSpPr>
        <p:spPr>
          <a:xfrm>
            <a:off x="35560" y="339725"/>
            <a:ext cx="4917440" cy="2349500"/>
          </a:xfrm>
          <a:prstGeom prst="rect">
            <a:avLst/>
          </a:prstGeom>
          <a:noFill/>
        </p:spPr>
        <p:txBody>
          <a:bodyPr wrap="square" rtlCol="0">
            <a:noAutofit/>
          </a:bodyPr>
          <a:p>
            <a:pPr indent="0" algn="ctr" fontAlgn="auto">
              <a:lnSpc>
                <a:spcPct val="150000"/>
              </a:lnSpc>
            </a:pPr>
            <a:r>
              <a:rPr lang="de-DE" altLang="zh-CN" sz="4800">
                <a:ln/>
                <a:gradFill>
                  <a:gsLst>
                    <a:gs pos="0">
                      <a:schemeClr val="accent5">
                        <a:lumMod val="50000"/>
                        <a:lumMod val="50000"/>
                      </a:schemeClr>
                    </a:gs>
                    <a:gs pos="50000">
                      <a:schemeClr val="accent5"/>
                    </a:gs>
                    <a:gs pos="100000">
                      <a:schemeClr val="accent5">
                        <a:lumMod val="60000"/>
                        <a:lumOff val="40000"/>
                        <a:lumMod val="60000"/>
                        <a:lumOff val="40000"/>
                      </a:schemeClr>
                    </a:gs>
                  </a:gsLst>
                  <a:lin ang="5400000"/>
                </a:gradFill>
                <a:effectLst>
                  <a:reflection blurRad="6350" stA="53000" endA="300" endPos="35500" dir="5400000" sy="-90000" algn="bl" rotWithShape="0"/>
                </a:effectLst>
                <a:latin typeface="Calibri" charset="0"/>
              </a:rPr>
              <a:t>NEW COACH,</a:t>
            </a:r>
            <a:endParaRPr lang="de-DE" altLang="zh-CN" sz="4800">
              <a:ln/>
              <a:gradFill>
                <a:gsLst>
                  <a:gs pos="0">
                    <a:schemeClr val="accent5">
                      <a:lumMod val="50000"/>
                      <a:lumMod val="50000"/>
                    </a:schemeClr>
                  </a:gs>
                  <a:gs pos="50000">
                    <a:schemeClr val="accent5"/>
                  </a:gs>
                  <a:gs pos="100000">
                    <a:schemeClr val="accent5">
                      <a:lumMod val="60000"/>
                      <a:lumOff val="40000"/>
                      <a:lumMod val="60000"/>
                      <a:lumOff val="40000"/>
                    </a:schemeClr>
                  </a:gs>
                </a:gsLst>
                <a:lin ang="5400000"/>
              </a:gradFill>
              <a:effectLst>
                <a:reflection blurRad="6350" stA="53000" endA="300" endPos="35500" dir="5400000" sy="-90000" algn="bl" rotWithShape="0"/>
              </a:effectLst>
              <a:latin typeface="Calibri" charset="0"/>
            </a:endParaRPr>
          </a:p>
          <a:p>
            <a:pPr indent="0" algn="ctr" fontAlgn="auto">
              <a:lnSpc>
                <a:spcPct val="150000"/>
              </a:lnSpc>
            </a:pPr>
            <a:r>
              <a:rPr lang="de-DE" altLang="zh-CN" sz="4800">
                <a:ln/>
                <a:gradFill>
                  <a:gsLst>
                    <a:gs pos="0">
                      <a:schemeClr val="accent5">
                        <a:lumMod val="50000"/>
                        <a:lumMod val="50000"/>
                      </a:schemeClr>
                    </a:gs>
                    <a:gs pos="50000">
                      <a:schemeClr val="accent5"/>
                    </a:gs>
                    <a:gs pos="100000">
                      <a:schemeClr val="accent5">
                        <a:lumMod val="60000"/>
                        <a:lumOff val="40000"/>
                        <a:lumMod val="60000"/>
                        <a:lumOff val="40000"/>
                      </a:schemeClr>
                    </a:gs>
                  </a:gsLst>
                  <a:lin ang="5400000"/>
                </a:gradFill>
                <a:effectLst>
                  <a:reflection blurRad="6350" stA="53000" endA="300" endPos="35500" dir="5400000" sy="-90000" algn="bl" rotWithShape="0"/>
                </a:effectLst>
                <a:latin typeface="Calibri" charset="0"/>
              </a:rPr>
              <a:t>NEW ENERGY?</a:t>
            </a:r>
            <a:endParaRPr lang="de-DE" altLang="zh-CN" sz="4800">
              <a:ln/>
              <a:gradFill>
                <a:gsLst>
                  <a:gs pos="0">
                    <a:schemeClr val="accent5">
                      <a:lumMod val="50000"/>
                      <a:lumMod val="50000"/>
                    </a:schemeClr>
                  </a:gs>
                  <a:gs pos="50000">
                    <a:schemeClr val="accent5"/>
                  </a:gs>
                  <a:gs pos="100000">
                    <a:schemeClr val="accent5">
                      <a:lumMod val="60000"/>
                      <a:lumOff val="40000"/>
                      <a:lumMod val="60000"/>
                      <a:lumOff val="40000"/>
                    </a:schemeClr>
                  </a:gs>
                </a:gsLst>
                <a:lin ang="5400000"/>
              </a:gradFill>
              <a:effectLst>
                <a:reflection blurRad="6350" stA="53000" endA="300" endPos="35500" dir="5400000" sy="-90000" algn="bl" rotWithShape="0"/>
              </a:effectLst>
              <a:latin typeface="Calibri"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 name="Google Shape;100;p28"/>
          <p:cNvPicPr/>
          <p:nvPr/>
        </p:nvPicPr>
        <p:blipFill>
          <a:blip r:embed="rId1"/>
          <a:srcRect t="13555" b="13552"/>
          <a:stretch>
            <a:fillRect/>
          </a:stretch>
        </p:blipFill>
        <p:spPr>
          <a:xfrm>
            <a:off x="313920" y="268200"/>
            <a:ext cx="4262040" cy="4660920"/>
          </a:xfrm>
          <a:prstGeom prst="rect">
            <a:avLst/>
          </a:prstGeom>
          <a:ln w="0">
            <a:noFill/>
          </a:ln>
        </p:spPr>
      </p:pic>
      <p:sp>
        <p:nvSpPr>
          <p:cNvPr id="82" name="PlaceHolder 1"/>
          <p:cNvSpPr>
            <a:spLocks noGrp="1"/>
          </p:cNvSpPr>
          <p:nvPr>
            <p:ph type="title"/>
          </p:nvPr>
        </p:nvSpPr>
        <p:spPr>
          <a:xfrm>
            <a:off x="4943520" y="266760"/>
            <a:ext cx="3800160" cy="3057120"/>
          </a:xfrm>
          <a:prstGeom prst="rect">
            <a:avLst/>
          </a:prstGeom>
          <a:noFill/>
          <a:ln w="0">
            <a:noFill/>
          </a:ln>
        </p:spPr>
        <p:txBody>
          <a:bodyPr lIns="91440" tIns="91440" rIns="91440" bIns="91440" anchor="t">
            <a:normAutofit fontScale="90000"/>
          </a:bodyPr>
          <a:p>
            <a:pPr indent="0">
              <a:lnSpc>
                <a:spcPct val="100000"/>
              </a:lnSpc>
              <a:buNone/>
              <a:tabLst>
                <a:tab pos="0" algn="l"/>
              </a:tabLst>
            </a:pPr>
            <a:r>
              <a:rPr lang="en-US" altLang="zh-CN" sz="6000" b="1" strike="noStrike" spc="-1">
                <a:solidFill>
                  <a:schemeClr val="dk1"/>
                </a:solidFill>
                <a:latin typeface="Arial Bold" panose="020B0604020202090204" charset="0"/>
                <a:cs typeface="Arial Bold" panose="020B0604020202090204" charset="0"/>
              </a:rPr>
              <a:t>What They Said — and What the Data Said</a:t>
            </a:r>
            <a:endParaRPr lang="en-US" altLang="zh-CN" sz="6000" b="1" strike="noStrike" spc="-1">
              <a:solidFill>
                <a:schemeClr val="dk1"/>
              </a:solidFill>
              <a:latin typeface="Arial Bold" panose="020B0604020202090204" charset="0"/>
              <a:cs typeface="Arial Bold" panose="020B0604020202090204" charset="0"/>
            </a:endParaRPr>
          </a:p>
        </p:txBody>
      </p:sp>
      <p:sp>
        <p:nvSpPr>
          <p:cNvPr id="83" name="PlaceHolder 2"/>
          <p:cNvSpPr>
            <a:spLocks noGrp="1"/>
          </p:cNvSpPr>
          <p:nvPr>
            <p:ph type="title"/>
          </p:nvPr>
        </p:nvSpPr>
        <p:spPr>
          <a:xfrm>
            <a:off x="314280" y="266760"/>
            <a:ext cx="1266480" cy="1133280"/>
          </a:xfrm>
          <a:prstGeom prst="rect">
            <a:avLst/>
          </a:prstGeom>
          <a:noFill/>
          <a:ln w="0">
            <a:noFill/>
          </a:ln>
        </p:spPr>
        <p:txBody>
          <a:bodyPr lIns="91440" tIns="91440" rIns="91440" bIns="91440" anchor="ctr">
            <a:normAutofit fontScale="76457"/>
          </a:bodyPr>
          <a:p>
            <a:pPr indent="0" algn="ctr">
              <a:lnSpc>
                <a:spcPct val="100000"/>
              </a:lnSpc>
              <a:buNone/>
              <a:tabLst>
                <a:tab pos="0" algn="l"/>
              </a:tabLst>
            </a:pPr>
            <a:r>
              <a:rPr lang="en-GB" sz="8200" b="0" strike="noStrike" spc="-1">
                <a:solidFill>
                  <a:schemeClr val="lt1"/>
                </a:solidFill>
                <a:latin typeface="Bayon"/>
                <a:ea typeface="Bayon"/>
              </a:rPr>
              <a:t>02</a:t>
            </a:r>
            <a:endParaRPr lang="fr-FR" sz="8200" b="0" strike="noStrike" spc="-1">
              <a:solidFill>
                <a:schemeClr val="dk1"/>
              </a:solidFill>
              <a:latin typeface="Arial" panose="020B0604020202090204"/>
            </a:endParaRPr>
          </a:p>
        </p:txBody>
      </p:sp>
      <p:sp>
        <p:nvSpPr>
          <p:cNvPr id="84" name="PlaceHolder 3"/>
          <p:cNvSpPr>
            <a:spLocks noGrp="1"/>
          </p:cNvSpPr>
          <p:nvPr>
            <p:ph type="subTitle"/>
          </p:nvPr>
        </p:nvSpPr>
        <p:spPr>
          <a:xfrm>
            <a:off x="5652000" y="4371930"/>
            <a:ext cx="3457080" cy="647280"/>
          </a:xfrm>
          <a:prstGeom prst="rect">
            <a:avLst/>
          </a:prstGeom>
          <a:noFill/>
          <a:ln w="0">
            <a:noFill/>
          </a:ln>
        </p:spPr>
        <p:txBody>
          <a:bodyPr lIns="91440" tIns="91440" rIns="91440" bIns="91440" anchor="t">
            <a:normAutofit/>
          </a:bodyPr>
          <a:p>
            <a:pPr indent="0" algn="ctr">
              <a:buNone/>
            </a:pPr>
            <a:r>
              <a:rPr lang="en-US" sz="1400" b="0" strike="noStrike" spc="-1">
                <a:solidFill>
                  <a:schemeClr val="dk1"/>
                </a:solidFill>
                <a:latin typeface="Albert Sans"/>
                <a:ea typeface="Albert Sans"/>
              </a:rPr>
              <a:t>p</a:t>
            </a:r>
            <a:r>
              <a:rPr lang="de-DE" altLang="en-US" sz="1400" b="0" strike="noStrike" spc="-1">
                <a:solidFill>
                  <a:schemeClr val="dk1"/>
                </a:solidFill>
                <a:latin typeface="Calibri" charset="0"/>
                <a:ea typeface="Albert Sans"/>
              </a:rPr>
              <a:t>layer/coach quotes</a:t>
            </a:r>
            <a:endParaRPr lang="de-DE" altLang="en-US" sz="1400" b="0" strike="noStrike" spc="-1">
              <a:solidFill>
                <a:schemeClr val="dk1"/>
              </a:solidFill>
              <a:latin typeface="Calibri" charset="0"/>
              <a:ea typeface="Albert Sans"/>
            </a:endParaRPr>
          </a:p>
        </p:txBody>
      </p:sp>
      <p:cxnSp>
        <p:nvCxnSpPr>
          <p:cNvPr id="85" name="Google Shape;104;p28"/>
          <p:cNvCxnSpPr/>
          <p:nvPr/>
        </p:nvCxnSpPr>
        <p:spPr>
          <a:xfrm>
            <a:off x="5135400" y="3705840"/>
            <a:ext cx="360" cy="715320"/>
          </a:xfrm>
          <a:prstGeom prst="straightConnector1">
            <a:avLst/>
          </a:prstGeom>
          <a:ln w="19050">
            <a:solidFill>
              <a:srgbClr val="BFB67F"/>
            </a:solidFill>
            <a:round/>
          </a:ln>
        </p:spPr>
      </p:cxn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p:nvPr/>
        </p:nvGraphicFramePr>
        <p:xfrm>
          <a:off x="470535" y="915035"/>
          <a:ext cx="8158480" cy="3792855"/>
        </p:xfrm>
        <a:graphic>
          <a:graphicData uri="http://schemas.openxmlformats.org/drawingml/2006/table">
            <a:tbl>
              <a:tblPr firstRow="1" bandRow="1">
                <a:tableStyleId>{5C22544A-7EE6-4342-B048-85BDC9FD1C3A}</a:tableStyleId>
              </a:tblPr>
              <a:tblGrid>
                <a:gridCol w="2454275"/>
                <a:gridCol w="1901190"/>
                <a:gridCol w="1901825"/>
                <a:gridCol w="1901190"/>
              </a:tblGrid>
              <a:tr h="3792855">
                <a:tc>
                  <a:txBody>
                    <a:bodyPr/>
                    <a:p>
                      <a:pPr>
                        <a:buNone/>
                      </a:pPr>
                      <a:r>
                        <a:rPr lang="de-DE" altLang="zh-CN">
                          <a:solidFill>
                            <a:schemeClr val="tx1"/>
                          </a:solidFill>
                          <a:latin typeface="Calibri" charset="0"/>
                        </a:rPr>
                        <a:t>COACH</a:t>
                      </a:r>
                      <a:endParaRPr lang="de-DE" altLang="zh-CN">
                        <a:solidFill>
                          <a:schemeClr val="tx1"/>
                        </a:solidFill>
                        <a:latin typeface="Calibri" charset="0"/>
                      </a:endParaRPr>
                    </a:p>
                    <a:p>
                      <a:pPr>
                        <a:buNone/>
                      </a:pPr>
                      <a:endParaRPr lang="de-DE" altLang="zh-CN">
                        <a:solidFill>
                          <a:schemeClr val="tx1"/>
                        </a:solidFill>
                        <a:latin typeface="Calibri" charset="0"/>
                      </a:endParaRPr>
                    </a:p>
                    <a:p>
                      <a:pPr>
                        <a:buNone/>
                      </a:pPr>
                      <a:r>
                        <a:rPr lang="de-DE" altLang="zh-CN">
                          <a:solidFill>
                            <a:schemeClr val="tx1"/>
                          </a:solidFill>
                          <a:latin typeface="Calibri" charset="0"/>
                        </a:rPr>
                        <a:t>...’We want to be brave but mentality alone is not enough’...</a:t>
                      </a:r>
                      <a:endParaRPr lang="de-DE" altLang="zh-CN">
                        <a:solidFill>
                          <a:schemeClr val="tx1"/>
                        </a:solidFill>
                        <a:latin typeface="Calibri" charset="0"/>
                      </a:endParaRPr>
                    </a:p>
                    <a:p>
                      <a:pPr>
                        <a:buNone/>
                      </a:pPr>
                      <a:endParaRPr lang="zh-CN" altLang="de-DE">
                        <a:solidFill>
                          <a:schemeClr val="tx1"/>
                        </a:solidFill>
                        <a:latin typeface="Calibri" charset="0"/>
                        <a:ea typeface="宋体" charset="0"/>
                      </a:endParaRPr>
                    </a:p>
                  </a:txBody>
                  <a:tcPr>
                    <a:solidFill>
                      <a:srgbClr val="FEE100"/>
                    </a:solidFill>
                  </a:tcPr>
                </a:tc>
                <a:tc>
                  <a:txBody>
                    <a:bodyPr/>
                    <a:p>
                      <a:pPr>
                        <a:buNone/>
                      </a:pPr>
                      <a:r>
                        <a:rPr lang="de-DE" altLang="zh-CN">
                          <a:solidFill>
                            <a:schemeClr val="tx1"/>
                          </a:solidFill>
                          <a:latin typeface="Calibri" charset="0"/>
                        </a:rPr>
                        <a:t>PLAYER</a:t>
                      </a:r>
                      <a:endParaRPr lang="de-DE" altLang="zh-CN">
                        <a:solidFill>
                          <a:schemeClr val="tx1"/>
                        </a:solidFill>
                        <a:latin typeface="Calibri" charset="0"/>
                      </a:endParaRPr>
                    </a:p>
                  </a:txBody>
                  <a:tcPr>
                    <a:noFill/>
                  </a:tcPr>
                </a:tc>
                <a:tc>
                  <a:txBody>
                    <a:bodyPr/>
                    <a:p>
                      <a:pPr>
                        <a:buNone/>
                      </a:pPr>
                      <a:r>
                        <a:rPr lang="de-DE" altLang="zh-CN">
                          <a:solidFill>
                            <a:schemeClr val="tx1"/>
                          </a:solidFill>
                          <a:latin typeface="Calibri" charset="0"/>
                        </a:rPr>
                        <a:t>FAN</a:t>
                      </a:r>
                      <a:endParaRPr lang="de-DE" altLang="zh-CN">
                        <a:solidFill>
                          <a:schemeClr val="tx1"/>
                        </a:solidFill>
                        <a:latin typeface="Calibri" charset="0"/>
                      </a:endParaRPr>
                    </a:p>
                  </a:txBody>
                  <a:tcPr>
                    <a:noFill/>
                  </a:tcPr>
                </a:tc>
                <a:tc>
                  <a:txBody>
                    <a:bodyPr/>
                    <a:p>
                      <a:pPr>
                        <a:buNone/>
                      </a:pPr>
                      <a:r>
                        <a:rPr lang="de-DE" altLang="zh-CN">
                          <a:solidFill>
                            <a:schemeClr val="tx1"/>
                          </a:solidFill>
                          <a:latin typeface="Calibri" charset="0"/>
                        </a:rPr>
                        <a:t>DATA</a:t>
                      </a:r>
                      <a:endParaRPr lang="de-DE" altLang="zh-CN">
                        <a:solidFill>
                          <a:schemeClr val="tx1"/>
                        </a:solidFill>
                        <a:latin typeface="Calibri" charset="0"/>
                      </a:endParaRPr>
                    </a:p>
                  </a:txBody>
                  <a:tcPr>
                    <a:noFill/>
                  </a:tcPr>
                </a:tc>
              </a:tr>
            </a:tbl>
          </a:graphicData>
        </a:graphic>
      </p:graphicFrame>
      <p:sp>
        <p:nvSpPr>
          <p:cNvPr id="4" name="文本框 3"/>
          <p:cNvSpPr txBox="1"/>
          <p:nvPr/>
        </p:nvSpPr>
        <p:spPr>
          <a:xfrm>
            <a:off x="825500" y="287020"/>
            <a:ext cx="7950835" cy="460375"/>
          </a:xfrm>
          <a:prstGeom prst="rect">
            <a:avLst/>
          </a:prstGeom>
          <a:noFill/>
        </p:spPr>
        <p:txBody>
          <a:bodyPr wrap="square" rtlCol="0">
            <a:spAutoFit/>
          </a:bodyPr>
          <a:p>
            <a:r>
              <a:rPr lang="de-DE" altLang="zh-CN" sz="2400" b="1">
                <a:latin typeface="Calibri" charset="0"/>
              </a:rPr>
              <a:t>Does Changing  the Coach Really Change the Game?</a:t>
            </a:r>
            <a:endParaRPr lang="de-DE" altLang="zh-CN" sz="2400" b="1">
              <a:latin typeface="Calibri" charset="0"/>
            </a:endParaRPr>
          </a:p>
        </p:txBody>
      </p:sp>
      <p:graphicFrame>
        <p:nvGraphicFramePr>
          <p:cNvPr id="5" name="表格 4"/>
          <p:cNvGraphicFramePr/>
          <p:nvPr/>
        </p:nvGraphicFramePr>
        <p:xfrm>
          <a:off x="523875" y="3003550"/>
          <a:ext cx="2319020" cy="1184275"/>
        </p:xfrm>
        <a:graphic>
          <a:graphicData uri="http://schemas.openxmlformats.org/drawingml/2006/table">
            <a:tbl>
              <a:tblPr firstRow="1" bandRow="1">
                <a:tableStyleId>{5C22544A-7EE6-4342-B048-85BDC9FD1C3A}</a:tableStyleId>
              </a:tblPr>
              <a:tblGrid>
                <a:gridCol w="1203325"/>
                <a:gridCol w="1115695"/>
              </a:tblGrid>
              <a:tr h="544195">
                <a:tc>
                  <a:txBody>
                    <a:bodyPr/>
                    <a:p>
                      <a:pPr algn="ctr">
                        <a:buNone/>
                      </a:pPr>
                      <a:r>
                        <a:rPr lang="de-DE" altLang="zh-CN" b="1">
                          <a:solidFill>
                            <a:schemeClr val="tx1"/>
                          </a:solidFill>
                          <a:latin typeface="Calibri" charset="0"/>
                        </a:rPr>
                        <a:t>1.43</a:t>
                      </a:r>
                      <a:endParaRPr lang="de-DE" altLang="zh-CN" b="1">
                        <a:solidFill>
                          <a:schemeClr val="tx1"/>
                        </a:solidFill>
                        <a:latin typeface="Calibri" charset="0"/>
                      </a:endParaRPr>
                    </a:p>
                  </a:txBody>
                  <a:tcPr anchor="ctr" anchorCtr="0">
                    <a:lnL>
                      <a:noFill/>
                    </a:lnL>
                    <a:lnR>
                      <a:noFill/>
                    </a:lnR>
                    <a:lnT>
                      <a:noFill/>
                    </a:lnT>
                    <a:lnB>
                      <a:noFill/>
                    </a:lnB>
                    <a:lnTlToBr>
                      <a:noFill/>
                    </a:lnTlToBr>
                    <a:lnBlToTr>
                      <a:noFill/>
                    </a:lnBlToTr>
                    <a:noFill/>
                  </a:tcPr>
                </a:tc>
                <a:tc>
                  <a:txBody>
                    <a:bodyPr/>
                    <a:p>
                      <a:pPr>
                        <a:buNone/>
                      </a:pPr>
                      <a:r>
                        <a:rPr lang="de-DE" altLang="zh-CN">
                          <a:solidFill>
                            <a:schemeClr val="tx1"/>
                          </a:solidFill>
                          <a:latin typeface="Calibri" charset="0"/>
                        </a:rPr>
                        <a:t>38.9%</a:t>
                      </a:r>
                      <a:endParaRPr lang="de-DE" altLang="zh-CN">
                        <a:solidFill>
                          <a:schemeClr val="tx1"/>
                        </a:solidFill>
                        <a:latin typeface="Calibri" charset="0"/>
                      </a:endParaRPr>
                    </a:p>
                  </a:txBody>
                  <a:tcPr anchor="ctr" anchorCtr="0">
                    <a:lnL>
                      <a:noFill/>
                    </a:lnL>
                    <a:lnR>
                      <a:noFill/>
                    </a:lnR>
                    <a:lnT>
                      <a:noFill/>
                    </a:lnT>
                    <a:lnB>
                      <a:noFill/>
                    </a:lnB>
                    <a:lnTlToBr>
                      <a:noFill/>
                    </a:lnTlToBr>
                    <a:lnBlToTr>
                      <a:noFill/>
                    </a:lnBlToTr>
                    <a:noFill/>
                  </a:tcPr>
                </a:tc>
              </a:tr>
              <a:tr h="551815">
                <a:tc>
                  <a:txBody>
                    <a:bodyPr/>
                    <a:p>
                      <a:pPr algn="ctr">
                        <a:buNone/>
                      </a:pPr>
                      <a:r>
                        <a:rPr lang="de-DE" altLang="zh-CN" sz="1400" b="0">
                          <a:latin typeface="Calibri" charset="0"/>
                        </a:rPr>
                        <a:t>Avg.xG</a:t>
                      </a:r>
                      <a:endParaRPr lang="de-DE" altLang="zh-CN" sz="1400" b="0">
                        <a:latin typeface="Calibri" charset="0"/>
                      </a:endParaRPr>
                    </a:p>
                  </a:txBody>
                  <a:tcPr anchor="ctr" anchorCtr="0">
                    <a:lnL>
                      <a:noFill/>
                    </a:lnL>
                    <a:lnR>
                      <a:noFill/>
                    </a:lnR>
                    <a:lnT>
                      <a:noFill/>
                    </a:lnT>
                    <a:lnB>
                      <a:noFill/>
                    </a:lnB>
                    <a:lnTlToBr>
                      <a:noFill/>
                    </a:lnTlToBr>
                    <a:lnBlToTr>
                      <a:noFill/>
                    </a:lnBlToTr>
                    <a:noFill/>
                  </a:tcPr>
                </a:tc>
                <a:tc>
                  <a:txBody>
                    <a:bodyPr/>
                    <a:p>
                      <a:pPr algn="ctr">
                        <a:buNone/>
                      </a:pPr>
                      <a:r>
                        <a:rPr lang="de-DE" altLang="zh-CN" sz="1400" b="0">
                          <a:latin typeface="Calibri" charset="0"/>
                        </a:rPr>
                        <a:t>Win Rate</a:t>
                      </a:r>
                      <a:endParaRPr lang="de-DE" altLang="zh-CN" sz="1400" b="0">
                        <a:latin typeface="Calibri" charset="0"/>
                      </a:endParaRPr>
                    </a:p>
                  </a:txBody>
                  <a:tcPr anchor="ctr" anchorCtr="0">
                    <a:lnL>
                      <a:noFill/>
                    </a:lnL>
                    <a:lnR>
                      <a:noFill/>
                    </a:lnR>
                    <a:lnT>
                      <a:noFill/>
                    </a:lnT>
                    <a:lnB>
                      <a:noFill/>
                    </a:lnB>
                    <a:lnTlToBr>
                      <a:noFill/>
                    </a:lnTlToBr>
                    <a:lnBlToTr>
                      <a:noFill/>
                    </a:lnBlToTr>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228600" y="171360"/>
            <a:ext cx="8629200" cy="885600"/>
          </a:xfrm>
          <a:prstGeom prst="rect">
            <a:avLst/>
          </a:prstGeom>
          <a:noFill/>
          <a:ln w="0">
            <a:noFill/>
          </a:ln>
        </p:spPr>
        <p:txBody>
          <a:bodyPr lIns="91440" tIns="91440" rIns="91440" bIns="91440" anchor="b">
            <a:normAutofit/>
          </a:bodyPr>
          <a:p>
            <a:pPr indent="0">
              <a:lnSpc>
                <a:spcPct val="100000"/>
              </a:lnSpc>
              <a:buNone/>
              <a:tabLst>
                <a:tab pos="0" algn="l"/>
              </a:tabLst>
            </a:pPr>
            <a:r>
              <a:rPr lang="en-GB" sz="3500" b="0" strike="noStrike" spc="-1">
                <a:solidFill>
                  <a:schemeClr val="dk1"/>
                </a:solidFill>
                <a:latin typeface="Bayon"/>
                <a:ea typeface="Bayon"/>
              </a:rPr>
              <a:t>Immediate Performance Boosts</a:t>
            </a:r>
            <a:endParaRPr lang="fr-FR" sz="3500" b="0" strike="noStrike" spc="-1">
              <a:solidFill>
                <a:schemeClr val="dk1"/>
              </a:solidFill>
              <a:latin typeface="Arial" panose="020B0604020202090204"/>
            </a:endParaRPr>
          </a:p>
        </p:txBody>
      </p:sp>
      <p:sp>
        <p:nvSpPr>
          <p:cNvPr id="87" name="PlaceHolder 2"/>
          <p:cNvSpPr>
            <a:spLocks noGrp="1"/>
          </p:cNvSpPr>
          <p:nvPr>
            <p:ph type="subTitle"/>
          </p:nvPr>
        </p:nvSpPr>
        <p:spPr>
          <a:xfrm>
            <a:off x="228600" y="1152360"/>
            <a:ext cx="4533480" cy="3723840"/>
          </a:xfrm>
          <a:prstGeom prst="rect">
            <a:avLst/>
          </a:prstGeom>
          <a:noFill/>
          <a:ln w="0">
            <a:noFill/>
          </a:ln>
        </p:spPr>
        <p:txBody>
          <a:bodyPr lIns="91440" tIns="91440" rIns="91440" bIns="91440" anchor="t">
            <a:normAutofit/>
          </a:bodyPr>
          <a:p>
            <a:pPr indent="0">
              <a:lnSpc>
                <a:spcPct val="100000"/>
              </a:lnSpc>
              <a:buNone/>
              <a:tabLst>
                <a:tab pos="0" algn="l"/>
              </a:tabLst>
            </a:pPr>
            <a:r>
              <a:rPr lang="en-GB" sz="1200" b="0" strike="noStrike" spc="-1">
                <a:solidFill>
                  <a:schemeClr val="dk1"/>
                </a:solidFill>
                <a:latin typeface="Albert Sans"/>
                <a:ea typeface="Albert Sans"/>
              </a:rPr>
              <a:t>Upon a coaching change, many teams display an immediate improvement in performance metrics. This phenomenon, often referred to as the 'new coach effect,' is characterized by heightened motivation and strategic clarity among players. Initial match results frequently reflect a spike in offensive capabilities, leading to increased goal-scoring and improved xG figures.</a:t>
            </a:r>
            <a:endParaRPr lang="en-US" sz="1200" b="0" strike="noStrike" spc="-1">
              <a:solidFill>
                <a:srgbClr val="000000"/>
              </a:solidFill>
              <a:latin typeface="OpenSymbol"/>
            </a:endParaRPr>
          </a:p>
        </p:txBody>
      </p:sp>
      <p:pic>
        <p:nvPicPr>
          <p:cNvPr id="88" name="Google Shape;117;p30"/>
          <p:cNvPicPr/>
          <p:nvPr/>
        </p:nvPicPr>
        <p:blipFill>
          <a:blip r:embed="rId1"/>
          <a:srcRect l="25789" t="19264" r="25784"/>
          <a:stretch>
            <a:fillRect/>
          </a:stretch>
        </p:blipFill>
        <p:spPr>
          <a:xfrm>
            <a:off x="4871160" y="1153440"/>
            <a:ext cx="3985560" cy="3724920"/>
          </a:xfrm>
          <a:prstGeom prst="rect">
            <a:avLst/>
          </a:prstGeom>
          <a:ln w="0">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228600" y="171360"/>
            <a:ext cx="8629200" cy="885600"/>
          </a:xfrm>
          <a:prstGeom prst="rect">
            <a:avLst/>
          </a:prstGeom>
          <a:noFill/>
          <a:ln w="0">
            <a:noFill/>
          </a:ln>
        </p:spPr>
        <p:txBody>
          <a:bodyPr lIns="91440" tIns="91440" rIns="91440" bIns="91440" anchor="b">
            <a:normAutofit/>
          </a:bodyPr>
          <a:p>
            <a:pPr indent="0">
              <a:lnSpc>
                <a:spcPct val="100000"/>
              </a:lnSpc>
              <a:buNone/>
              <a:tabLst>
                <a:tab pos="0" algn="l"/>
              </a:tabLst>
            </a:pPr>
            <a:r>
              <a:rPr lang="en-GB" sz="3500" b="0" strike="noStrike" spc="-1">
                <a:solidFill>
                  <a:schemeClr val="dk1"/>
                </a:solidFill>
                <a:latin typeface="Bayon"/>
                <a:ea typeface="Bayon"/>
              </a:rPr>
              <a:t>Conclusions</a:t>
            </a:r>
            <a:endParaRPr lang="fr-FR" sz="3500" b="0" strike="noStrike" spc="-1">
              <a:solidFill>
                <a:schemeClr val="dk1"/>
              </a:solidFill>
              <a:latin typeface="Arial" panose="020B0604020202090204"/>
            </a:endParaRPr>
          </a:p>
        </p:txBody>
      </p:sp>
      <p:sp>
        <p:nvSpPr>
          <p:cNvPr id="94" name="PlaceHolder 2"/>
          <p:cNvSpPr>
            <a:spLocks noGrp="1"/>
          </p:cNvSpPr>
          <p:nvPr>
            <p:ph type="subTitle"/>
          </p:nvPr>
        </p:nvSpPr>
        <p:spPr>
          <a:xfrm>
            <a:off x="228600" y="1152360"/>
            <a:ext cx="4533480" cy="3723840"/>
          </a:xfrm>
          <a:prstGeom prst="rect">
            <a:avLst/>
          </a:prstGeom>
          <a:noFill/>
          <a:ln w="0">
            <a:noFill/>
          </a:ln>
        </p:spPr>
        <p:txBody>
          <a:bodyPr lIns="91440" tIns="91440" rIns="91440" bIns="91440" anchor="t">
            <a:normAutofit/>
          </a:bodyPr>
          <a:p>
            <a:pPr marL="0" indent="0" eaLnBrk="1" fontAlgn="auto" latinLnBrk="0" hangingPunct="1">
              <a:lnSpc>
                <a:spcPct val="200000"/>
              </a:lnSpc>
              <a:buNone/>
              <a:tabLst>
                <a:tab pos="0" algn="l"/>
              </a:tabLst>
            </a:pPr>
            <a:r>
              <a:rPr lang="en-GB" sz="1200" b="0" strike="noStrike" spc="-1">
                <a:solidFill>
                  <a:schemeClr val="dk1"/>
                </a:solidFill>
                <a:latin typeface="Albert Sans"/>
                <a:ea typeface="Albert Sans"/>
              </a:rPr>
              <a:t>In conclusion, while coaching changes in the Bundesliga can lead to immediate improvements in team performance, these effects are often fleeting. A deeper understanding of the tactical adaptations required for sustained success is crucial for both teams and management. Future strategies should focus on long-term development rather than solely on short-term gains.</a:t>
            </a:r>
            <a:endParaRPr lang="en-US" sz="1200" b="0" strike="noStrike" spc="-1">
              <a:solidFill>
                <a:srgbClr val="000000"/>
              </a:solidFill>
              <a:latin typeface="OpenSymbol"/>
            </a:endParaRPr>
          </a:p>
        </p:txBody>
      </p:sp>
      <p:pic>
        <p:nvPicPr>
          <p:cNvPr id="95" name="Google Shape;117;p30"/>
          <p:cNvPicPr/>
          <p:nvPr/>
        </p:nvPicPr>
        <p:blipFill>
          <a:blip r:embed="rId1"/>
          <a:srcRect l="25789" t="19264" r="25784"/>
          <a:stretch>
            <a:fillRect/>
          </a:stretch>
        </p:blipFill>
        <p:spPr>
          <a:xfrm>
            <a:off x="4871160" y="1153440"/>
            <a:ext cx="3985560" cy="3724920"/>
          </a:xfrm>
          <a:prstGeom prst="rect">
            <a:avLst/>
          </a:prstGeom>
          <a:ln w="0">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619885" y="1779270"/>
            <a:ext cx="5781040" cy="1353185"/>
          </a:xfrm>
          <a:prstGeom prst="rect">
            <a:avLst/>
          </a:prstGeom>
          <a:noFill/>
        </p:spPr>
        <p:txBody>
          <a:bodyPr wrap="square" rtlCol="0" anchor="t">
            <a:spAutoFit/>
          </a:bodyPr>
          <a:p>
            <a:r>
              <a:rPr lang="en-GB" sz="8200" spc="-1">
                <a:solidFill>
                  <a:schemeClr val="dk1"/>
                </a:solidFill>
                <a:latin typeface="Bayon"/>
                <a:ea typeface="Bayon"/>
                <a:sym typeface="+mn-ea"/>
              </a:rPr>
              <a:t>Thank you!</a:t>
            </a:r>
            <a:endParaRPr lang="en-GB" altLang="en-US" sz="8200" spc="-1">
              <a:solidFill>
                <a:schemeClr val="dk1"/>
              </a:solidFill>
              <a:latin typeface="Bayon"/>
              <a:ea typeface="Bayon"/>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PlaceHolder 1"/>
          <p:cNvSpPr>
            <a:spLocks noGrp="1"/>
          </p:cNvSpPr>
          <p:nvPr>
            <p:ph type="title"/>
          </p:nvPr>
        </p:nvSpPr>
        <p:spPr>
          <a:xfrm>
            <a:off x="228600" y="171360"/>
            <a:ext cx="8629200" cy="885600"/>
          </a:xfrm>
          <a:prstGeom prst="rect">
            <a:avLst/>
          </a:prstGeom>
          <a:noFill/>
          <a:ln w="0">
            <a:noFill/>
          </a:ln>
        </p:spPr>
        <p:txBody>
          <a:bodyPr lIns="91440" tIns="91440" rIns="91440" bIns="91440" anchor="b">
            <a:normAutofit/>
          </a:bodyPr>
          <a:p>
            <a:pPr indent="0">
              <a:lnSpc>
                <a:spcPct val="100000"/>
              </a:lnSpc>
              <a:buNone/>
              <a:tabLst>
                <a:tab pos="0" algn="l"/>
              </a:tabLst>
            </a:pPr>
            <a:r>
              <a:rPr lang="de-DE" altLang="fr-FR" sz="3500" b="0" strike="noStrike" spc="-1">
                <a:solidFill>
                  <a:schemeClr val="dk1"/>
                </a:solidFill>
                <a:latin typeface="Calibri" charset="0"/>
              </a:rPr>
              <a:t>Hook</a:t>
            </a:r>
            <a:endParaRPr lang="de-DE" altLang="fr-FR" sz="3500" b="0" strike="noStrike" spc="-1">
              <a:solidFill>
                <a:schemeClr val="dk1"/>
              </a:solidFill>
              <a:latin typeface="Calibri" charset="0"/>
            </a:endParaRPr>
          </a:p>
        </p:txBody>
      </p:sp>
      <p:sp>
        <p:nvSpPr>
          <p:cNvPr id="69" name="PlaceHolder 2"/>
          <p:cNvSpPr>
            <a:spLocks noGrp="1"/>
          </p:cNvSpPr>
          <p:nvPr>
            <p:ph type="subTitle"/>
          </p:nvPr>
        </p:nvSpPr>
        <p:spPr>
          <a:xfrm>
            <a:off x="228600" y="1152360"/>
            <a:ext cx="4533480" cy="3723840"/>
          </a:xfrm>
          <a:prstGeom prst="rect">
            <a:avLst/>
          </a:prstGeom>
          <a:noFill/>
          <a:ln w="0">
            <a:noFill/>
          </a:ln>
        </p:spPr>
        <p:txBody>
          <a:bodyPr lIns="91440" tIns="91440" rIns="91440" bIns="91440" anchor="t">
            <a:normAutofit/>
          </a:bodyPr>
          <a:p>
            <a:pPr indent="0">
              <a:lnSpc>
                <a:spcPct val="100000"/>
              </a:lnSpc>
              <a:buNone/>
              <a:tabLst>
                <a:tab pos="0" algn="l"/>
              </a:tabLst>
            </a:pPr>
            <a:r>
              <a:rPr lang="en-GB" sz="1200" b="0" strike="noStrike" spc="-1">
                <a:solidFill>
                  <a:schemeClr val="dk1"/>
                </a:solidFill>
                <a:latin typeface="Albert Sans"/>
                <a:ea typeface="Albert Sans"/>
              </a:rPr>
              <a:t>This presentation delves into the performance changes observed in Bundesliga teams following coaching changes from 2017 to 2025. We will analyze offensive metrics, including expected goals (xG), goals scored, and overall efficiency, providing insights into the dynamics of the 'new coach effect'.</a:t>
            </a:r>
            <a:endParaRPr lang="en-US" sz="1200" b="0" strike="noStrike" spc="-1">
              <a:solidFill>
                <a:srgbClr val="000000"/>
              </a:solidFill>
              <a:latin typeface="OpenSymbol"/>
            </a:endParaRPr>
          </a:p>
        </p:txBody>
      </p:sp>
      <p:pic>
        <p:nvPicPr>
          <p:cNvPr id="70" name="Google Shape;117;p30"/>
          <p:cNvPicPr/>
          <p:nvPr/>
        </p:nvPicPr>
        <p:blipFill>
          <a:blip r:embed="rId1"/>
          <a:srcRect l="25789" t="19264" r="25784"/>
          <a:stretch>
            <a:fillRect/>
          </a:stretch>
        </p:blipFill>
        <p:spPr>
          <a:xfrm>
            <a:off x="4871160" y="1153440"/>
            <a:ext cx="3985560" cy="3724920"/>
          </a:xfrm>
          <a:prstGeom prst="rect">
            <a:avLst/>
          </a:prstGeom>
          <a:ln w="0">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Google Shape;137;p33"/>
          <p:cNvPicPr/>
          <p:nvPr/>
        </p:nvPicPr>
        <p:blipFill>
          <a:blip r:embed="rId1"/>
          <a:srcRect t="20034" b="20034"/>
          <a:stretch>
            <a:fillRect/>
          </a:stretch>
        </p:blipFill>
        <p:spPr>
          <a:xfrm>
            <a:off x="304560" y="264600"/>
            <a:ext cx="8531640" cy="3579840"/>
          </a:xfrm>
          <a:prstGeom prst="rect">
            <a:avLst/>
          </a:prstGeom>
          <a:ln w="0">
            <a:noFill/>
          </a:ln>
        </p:spPr>
      </p:pic>
      <p:sp>
        <p:nvSpPr>
          <p:cNvPr id="73" name="PlaceHolder 2"/>
          <p:cNvSpPr>
            <a:spLocks noGrp="1"/>
          </p:cNvSpPr>
          <p:nvPr>
            <p:ph type="title"/>
          </p:nvPr>
        </p:nvSpPr>
        <p:spPr>
          <a:xfrm>
            <a:off x="7448400" y="266760"/>
            <a:ext cx="1333080" cy="1095120"/>
          </a:xfrm>
          <a:prstGeom prst="rect">
            <a:avLst/>
          </a:prstGeom>
          <a:noFill/>
          <a:ln w="0">
            <a:noFill/>
          </a:ln>
        </p:spPr>
        <p:txBody>
          <a:bodyPr lIns="91440" tIns="91440" rIns="91440" bIns="91440" anchor="b">
            <a:normAutofit/>
          </a:bodyPr>
          <a:p>
            <a:pPr indent="0" algn="ctr">
              <a:lnSpc>
                <a:spcPct val="100000"/>
              </a:lnSpc>
              <a:buNone/>
              <a:tabLst>
                <a:tab pos="0" algn="l"/>
              </a:tabLst>
            </a:pPr>
            <a:r>
              <a:rPr lang="en-GB" sz="6000" b="0" strike="noStrike" spc="-1">
                <a:solidFill>
                  <a:schemeClr val="lt1"/>
                </a:solidFill>
                <a:latin typeface="Bayon"/>
                <a:ea typeface="Bayon"/>
              </a:rPr>
              <a:t>01</a:t>
            </a:r>
            <a:endParaRPr lang="fr-FR" sz="6000" b="0" strike="noStrike" spc="-1">
              <a:solidFill>
                <a:schemeClr val="dk1"/>
              </a:solidFill>
              <a:latin typeface="Arial" panose="020B0604020202090204"/>
            </a:endParaRPr>
          </a:p>
        </p:txBody>
      </p:sp>
      <p:sp>
        <p:nvSpPr>
          <p:cNvPr id="71" name="PlaceHolder 1"/>
          <p:cNvSpPr>
            <a:spLocks noGrp="1"/>
          </p:cNvSpPr>
          <p:nvPr>
            <p:ph type="title"/>
          </p:nvPr>
        </p:nvSpPr>
        <p:spPr>
          <a:xfrm>
            <a:off x="210820" y="3844290"/>
            <a:ext cx="8719185" cy="952500"/>
          </a:xfrm>
          <a:prstGeom prst="rect">
            <a:avLst/>
          </a:prstGeom>
          <a:noFill/>
          <a:ln w="0">
            <a:noFill/>
          </a:ln>
        </p:spPr>
        <p:txBody>
          <a:bodyPr lIns="91440" tIns="91440" rIns="91440" bIns="91440" anchor="t"/>
          <a:p>
            <a:pPr indent="0">
              <a:lnSpc>
                <a:spcPct val="100000"/>
              </a:lnSpc>
              <a:buNone/>
              <a:tabLst>
                <a:tab pos="0" algn="l"/>
              </a:tabLst>
            </a:pPr>
            <a:r>
              <a:rPr lang="en-US" altLang="zh-CN" sz="3600" b="1" strike="noStrike" spc="-1">
                <a:ln/>
                <a:solidFill>
                  <a:schemeClr val="tx1"/>
                </a:solidFill>
                <a:effectLst>
                  <a:outerShdw blurRad="38100" dist="19050" dir="2700000" algn="tl" rotWithShape="0">
                    <a:schemeClr val="dk1">
                      <a:alpha val="40000"/>
                      <a:alpha val="40000"/>
                    </a:schemeClr>
                  </a:outerShdw>
                </a:effectLst>
                <a:latin typeface="Arial Bold" panose="020B0604020202090204" charset="0"/>
                <a:cs typeface="Arial Bold" panose="020B0604020202090204" charset="0"/>
              </a:rPr>
              <a:t>Does Changing the Coach Really Work</a:t>
            </a:r>
            <a:r>
              <a:rPr lang="en-US" altLang="zh-CN" sz="3600" b="1" strike="noStrike" spc="-1">
                <a:ln w="22225">
                  <a:solidFill>
                    <a:schemeClr val="accent2"/>
                  </a:solidFill>
                  <a:prstDash val="solid"/>
                </a:ln>
                <a:solidFill>
                  <a:schemeClr val="accent2">
                    <a:lumMod val="40000"/>
                    <a:lumOff val="60000"/>
                    <a:lumMod val="40000"/>
                    <a:lumOff val="60000"/>
                  </a:schemeClr>
                </a:solidFill>
                <a:effectLst/>
                <a:latin typeface="Arial Bold" panose="020B0604020202090204" charset="0"/>
                <a:cs typeface="Arial Bold" panose="020B0604020202090204" charset="0"/>
              </a:rPr>
              <a:t>?</a:t>
            </a:r>
            <a:br>
              <a:rPr lang="en-US" altLang="zh-CN" sz="3600" b="0" strike="noStrike" spc="-1">
                <a:ln/>
                <a:solidFill>
                  <a:schemeClr val="tx1"/>
                </a:solidFill>
                <a:effectLst>
                  <a:outerShdw blurRad="38100" dist="19050" dir="2700000" algn="tl" rotWithShape="0">
                    <a:schemeClr val="dk1">
                      <a:alpha val="40000"/>
                      <a:alpha val="40000"/>
                    </a:schemeClr>
                  </a:outerShdw>
                </a:effectLst>
                <a:latin typeface="Arial" panose="020B0604020202090204"/>
              </a:rPr>
            </a:br>
            <a:endParaRPr lang="en-US" altLang="zh-CN" sz="3600" b="0" strike="noStrike" spc="-1">
              <a:ln/>
              <a:solidFill>
                <a:schemeClr val="tx1"/>
              </a:solidFill>
              <a:effectLst>
                <a:outerShdw blurRad="38100" dist="19050" dir="2700000" algn="tl" rotWithShape="0">
                  <a:schemeClr val="dk1">
                    <a:alpha val="40000"/>
                    <a:alpha val="40000"/>
                  </a:schemeClr>
                </a:outerShdw>
              </a:effectLst>
              <a:latin typeface="Arial" panose="020B060402020209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504720" y="266760"/>
            <a:ext cx="8133840" cy="609120"/>
          </a:xfrm>
          <a:prstGeom prst="rect">
            <a:avLst/>
          </a:prstGeom>
          <a:noFill/>
          <a:ln w="0">
            <a:noFill/>
          </a:ln>
        </p:spPr>
        <p:txBody>
          <a:bodyPr lIns="91440" tIns="91440" rIns="91440" bIns="91440" anchor="t">
            <a:normAutofit fontScale="84266"/>
          </a:bodyPr>
          <a:p>
            <a:pPr indent="0" algn="r">
              <a:lnSpc>
                <a:spcPct val="100000"/>
              </a:lnSpc>
              <a:buNone/>
              <a:tabLst>
                <a:tab pos="0" algn="l"/>
              </a:tabLst>
            </a:pPr>
            <a:r>
              <a:rPr lang="en-GB" sz="3500" b="0" strike="noStrike" spc="-1">
                <a:solidFill>
                  <a:schemeClr val="dk1"/>
                </a:solidFill>
                <a:latin typeface="Bayon"/>
                <a:ea typeface="Bayon"/>
              </a:rPr>
              <a:t>Factors Influencing Short-Term Success</a:t>
            </a:r>
            <a:endParaRPr lang="fr-FR" sz="3500" b="0" strike="noStrike" spc="-1">
              <a:solidFill>
                <a:schemeClr val="dk1"/>
              </a:solidFill>
              <a:latin typeface="Arial" panose="020B0604020202090204"/>
            </a:endParaRPr>
          </a:p>
        </p:txBody>
      </p:sp>
      <p:sp>
        <p:nvSpPr>
          <p:cNvPr id="90" name="PlaceHolder 2"/>
          <p:cNvSpPr>
            <a:spLocks noGrp="1"/>
          </p:cNvSpPr>
          <p:nvPr>
            <p:ph type="subTitle"/>
          </p:nvPr>
        </p:nvSpPr>
        <p:spPr>
          <a:xfrm>
            <a:off x="504720" y="952560"/>
            <a:ext cx="8133840" cy="2552400"/>
          </a:xfrm>
          <a:prstGeom prst="rect">
            <a:avLst/>
          </a:prstGeom>
          <a:noFill/>
          <a:ln w="0">
            <a:noFill/>
          </a:ln>
        </p:spPr>
        <p:txBody>
          <a:bodyPr lIns="91440" tIns="91440" rIns="91440" bIns="91440" anchor="t">
            <a:normAutofit/>
          </a:bodyPr>
          <a:p>
            <a:pPr indent="0">
              <a:lnSpc>
                <a:spcPct val="100000"/>
              </a:lnSpc>
              <a:buNone/>
              <a:tabLst>
                <a:tab pos="0" algn="l"/>
              </a:tabLst>
            </a:pPr>
            <a:r>
              <a:rPr lang="en-GB" sz="1200" b="0" strike="noStrike" spc="-1">
                <a:solidFill>
                  <a:schemeClr val="dk1"/>
                </a:solidFill>
                <a:latin typeface="Albert Sans"/>
                <a:ea typeface="Albert Sans"/>
              </a:rPr>
              <a:t>Several factors contribute to the short-term success after a coaching change. These include the psychological impact of a new leader, changes in tactics that better fit player strengths, and a temporary surge in motivation from the players. Additionally, the contrasting coaching style may disrupt opponent strategies, further contributing to a short-lived upswing in performance.</a:t>
            </a:r>
            <a:endParaRPr lang="en-US" sz="12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67995" y="4587875"/>
            <a:ext cx="7913370" cy="368300"/>
          </a:xfrm>
          <a:prstGeom prst="rect">
            <a:avLst/>
          </a:prstGeom>
          <a:noFill/>
        </p:spPr>
        <p:txBody>
          <a:bodyPr wrap="square" rtlCol="0">
            <a:spAutoFit/>
          </a:bodyPr>
          <a:p>
            <a:r>
              <a:rPr lang="en-US" altLang="zh-CN"/>
              <a:t> </a:t>
            </a:r>
            <a:endParaRPr lang="en-US" altLang="zh-CN"/>
          </a:p>
        </p:txBody>
      </p:sp>
      <p:pic>
        <p:nvPicPr>
          <p:cNvPr id="6" name="图片 5" descr="image"/>
          <p:cNvPicPr>
            <a:picLocks noChangeAspect="1"/>
          </p:cNvPicPr>
          <p:nvPr/>
        </p:nvPicPr>
        <p:blipFill>
          <a:blip r:embed="rId1"/>
          <a:stretch>
            <a:fillRect/>
          </a:stretch>
        </p:blipFill>
        <p:spPr>
          <a:xfrm>
            <a:off x="35560" y="901700"/>
            <a:ext cx="3744595" cy="2483485"/>
          </a:xfrm>
          <a:prstGeom prst="rect">
            <a:avLst/>
          </a:prstGeom>
        </p:spPr>
      </p:pic>
      <p:pic>
        <p:nvPicPr>
          <p:cNvPr id="11" name="图片 10" descr="xG Comparison – 5 Matches Before and After Coach Change (Nuri Şahin)"/>
          <p:cNvPicPr>
            <a:picLocks noChangeAspect="1"/>
          </p:cNvPicPr>
          <p:nvPr/>
        </p:nvPicPr>
        <p:blipFill>
          <a:blip r:embed="rId2"/>
          <a:stretch>
            <a:fillRect/>
          </a:stretch>
        </p:blipFill>
        <p:spPr>
          <a:xfrm>
            <a:off x="3996055" y="51435"/>
            <a:ext cx="5087620" cy="3034030"/>
          </a:xfrm>
          <a:prstGeom prst="rect">
            <a:avLst/>
          </a:prstGeom>
        </p:spPr>
      </p:pic>
      <p:sp>
        <p:nvSpPr>
          <p:cNvPr id="12" name="文本框 11"/>
          <p:cNvSpPr txBox="1"/>
          <p:nvPr/>
        </p:nvSpPr>
        <p:spPr>
          <a:xfrm>
            <a:off x="107950" y="194945"/>
            <a:ext cx="3794125" cy="1014730"/>
          </a:xfrm>
          <a:prstGeom prst="rect">
            <a:avLst/>
          </a:prstGeom>
          <a:noFill/>
        </p:spPr>
        <p:txBody>
          <a:bodyPr wrap="square" rtlCol="0">
            <a:spAutoFit/>
          </a:bodyPr>
          <a:p>
            <a:pPr algn="l"/>
            <a:r>
              <a:rPr lang="en-US" altLang="zh-CN" sz="2000" b="1">
                <a:latin typeface="Arial Bold" panose="020B0604020202090204" charset="0"/>
                <a:cs typeface="Arial Bold" panose="020B0604020202090204" charset="0"/>
              </a:rPr>
              <a:t>Did Performance Improve After the Coaching Change?</a:t>
            </a:r>
            <a:endParaRPr lang="en-US" altLang="zh-CN" sz="2000" b="1">
              <a:latin typeface="Arial Bold" panose="020B0604020202090204" charset="0"/>
              <a:cs typeface="Arial Bold" panose="020B0604020202090204" charset="0"/>
            </a:endParaRPr>
          </a:p>
          <a:p>
            <a:pPr algn="l"/>
            <a:r>
              <a:rPr lang="de-DE" altLang="en-US" sz="2000" b="1">
                <a:latin typeface="Calibri" charset="0"/>
                <a:ea typeface="宋体" charset="0"/>
                <a:cs typeface="Arial Bold" panose="020B0604020202090204" charset="0"/>
              </a:rPr>
              <a:t>              - from expected goal</a:t>
            </a:r>
            <a:endParaRPr lang="de-DE" altLang="en-US" sz="2000" b="1">
              <a:latin typeface="Calibri" charset="0"/>
              <a:ea typeface="宋体" charset="0"/>
              <a:cs typeface="Arial Bold" panose="020B0604020202090204" charset="0"/>
            </a:endParaRPr>
          </a:p>
        </p:txBody>
      </p:sp>
      <p:sp>
        <p:nvSpPr>
          <p:cNvPr id="14" name="文本框 13"/>
          <p:cNvSpPr txBox="1"/>
          <p:nvPr/>
        </p:nvSpPr>
        <p:spPr>
          <a:xfrm>
            <a:off x="395605" y="3291840"/>
            <a:ext cx="8225155" cy="1753235"/>
          </a:xfrm>
          <a:prstGeom prst="rect">
            <a:avLst/>
          </a:prstGeom>
          <a:noFill/>
        </p:spPr>
        <p:txBody>
          <a:bodyPr wrap="square" rtlCol="0">
            <a:spAutoFit/>
          </a:bodyPr>
          <a:p>
            <a:r>
              <a:rPr lang="en-US" altLang="zh-CN"/>
              <a:t>The data shows that Dortmund’s offensive output, measured by xG, did not clearly improve in the five matches after </a:t>
            </a:r>
            <a:r>
              <a:rPr lang="" altLang="en-US"/>
              <a:t>Ş</a:t>
            </a:r>
            <a:r>
              <a:rPr lang="en-US" altLang="zh-CN"/>
              <a:t>ahin’s appointment.</a:t>
            </a:r>
            <a:endParaRPr lang="en-US" altLang="zh-CN"/>
          </a:p>
          <a:p>
            <a:endParaRPr lang="en-US" altLang="zh-CN"/>
          </a:p>
          <a:p>
            <a:r>
              <a:rPr lang="en-US" altLang="zh-CN">
                <a:sym typeface="+mn-ea"/>
              </a:rPr>
              <a:t>But does the “new coach effect” show up in other ways? Let’s look at results, efficiency, and longer-term trends.</a:t>
            </a:r>
            <a:endParaRPr lang="en-US" altLang="zh-CN"/>
          </a:p>
          <a:p>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xG Distribution per Coach – Highlighted Storylines"/>
          <p:cNvPicPr>
            <a:picLocks noChangeAspect="1"/>
          </p:cNvPicPr>
          <p:nvPr/>
        </p:nvPicPr>
        <p:blipFill>
          <a:blip r:embed="rId1"/>
          <a:srcRect/>
          <a:stretch>
            <a:fillRect/>
          </a:stretch>
        </p:blipFill>
        <p:spPr>
          <a:xfrm>
            <a:off x="3165475" y="915035"/>
            <a:ext cx="5732780" cy="3418205"/>
          </a:xfrm>
          <a:prstGeom prst="rect">
            <a:avLst/>
          </a:prstGeom>
        </p:spPr>
      </p:pic>
      <p:sp>
        <p:nvSpPr>
          <p:cNvPr id="4" name="文本框 3"/>
          <p:cNvSpPr txBox="1"/>
          <p:nvPr/>
        </p:nvSpPr>
        <p:spPr>
          <a:xfrm>
            <a:off x="251460" y="1203325"/>
            <a:ext cx="3009900" cy="2728595"/>
          </a:xfrm>
          <a:prstGeom prst="rect">
            <a:avLst/>
          </a:prstGeom>
          <a:noFill/>
        </p:spPr>
        <p:txBody>
          <a:bodyPr wrap="square" rtlCol="0">
            <a:noAutofit/>
          </a:bodyPr>
          <a:p>
            <a:r>
              <a:rPr lang="zh-CN" altLang="en-US"/>
              <a:t>🟧</a:t>
            </a:r>
            <a:r>
              <a:rPr lang="en-US" altLang="zh-CN"/>
              <a:t> </a:t>
            </a:r>
            <a:r>
              <a:rPr lang="en-US" altLang="zh-CN" sz="1400"/>
              <a:t>Kovac delivered high attacking output, but with large fluctuations — aggressive, but unstable.</a:t>
            </a:r>
            <a:endParaRPr lang="en-US" altLang="zh-CN" sz="1400"/>
          </a:p>
          <a:p>
            <a:endParaRPr lang="en-US" altLang="zh-CN" sz="1400"/>
          </a:p>
          <a:p>
            <a:r>
              <a:rPr lang="zh-CN" altLang="en-US" sz="1400"/>
              <a:t>🟩</a:t>
            </a:r>
            <a:r>
              <a:rPr lang="en-US" altLang="zh-CN" sz="1400"/>
              <a:t> Rose’s tenure stands out for its balance: efficient and consistent, with tight xG distribution.</a:t>
            </a:r>
            <a:endParaRPr lang="en-US" altLang="zh-CN" sz="1400"/>
          </a:p>
          <a:p>
            <a:endParaRPr lang="en-US" altLang="zh-CN" sz="1400"/>
          </a:p>
          <a:p>
            <a:r>
              <a:rPr lang="zh-CN" altLang="en-US" sz="1400"/>
              <a:t>🟪</a:t>
            </a:r>
            <a:r>
              <a:rPr lang="en-US" altLang="zh-CN" sz="1400"/>
              <a:t> </a:t>
            </a:r>
            <a:r>
              <a:rPr lang="" altLang="en-US" sz="1400"/>
              <a:t>Ş</a:t>
            </a:r>
            <a:r>
              <a:rPr lang="en-US" altLang="zh-CN" sz="1400"/>
              <a:t>ahin’s start has been quiet. His xG profile suggests a cautious or struggling attack.</a:t>
            </a:r>
            <a:endParaRPr lang="en-US" altLang="zh-CN" sz="1400"/>
          </a:p>
        </p:txBody>
      </p:sp>
      <p:sp>
        <p:nvSpPr>
          <p:cNvPr id="6" name="文本框 5"/>
          <p:cNvSpPr txBox="1"/>
          <p:nvPr/>
        </p:nvSpPr>
        <p:spPr>
          <a:xfrm>
            <a:off x="323850" y="249555"/>
            <a:ext cx="8574405" cy="590550"/>
          </a:xfrm>
          <a:prstGeom prst="rect">
            <a:avLst/>
          </a:prstGeom>
          <a:noFill/>
        </p:spPr>
        <p:txBody>
          <a:bodyPr wrap="square" rtlCol="0">
            <a:noAutofit/>
          </a:bodyPr>
          <a:p>
            <a:r>
              <a:rPr lang="en-US" altLang="zh-CN" sz="2000" b="1">
                <a:latin typeface="Arial Bold" panose="020B0604020202090204" charset="0"/>
                <a:cs typeface="Arial Bold" panose="020B0604020202090204" charset="0"/>
              </a:rPr>
              <a:t>Different Coach, Different Impact — A Closer Look at Dortmund’s xG</a:t>
            </a:r>
            <a:endParaRPr lang="en-US" altLang="zh-CN" sz="2000" b="1">
              <a:latin typeface="Arial Bold" panose="020B0604020202090204" charset="0"/>
              <a:cs typeface="Arial Bold" panose="020B06040202020902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504720" y="266760"/>
            <a:ext cx="8133840" cy="609120"/>
          </a:xfrm>
          <a:prstGeom prst="rect">
            <a:avLst/>
          </a:prstGeom>
          <a:noFill/>
          <a:ln w="0">
            <a:noFill/>
          </a:ln>
        </p:spPr>
        <p:txBody>
          <a:bodyPr lIns="91440" tIns="91440" rIns="91440" bIns="91440" anchor="t">
            <a:normAutofit fontScale="84266"/>
          </a:bodyPr>
          <a:p>
            <a:pPr indent="0" algn="r">
              <a:lnSpc>
                <a:spcPct val="100000"/>
              </a:lnSpc>
              <a:buNone/>
              <a:tabLst>
                <a:tab pos="0" algn="l"/>
              </a:tabLst>
            </a:pPr>
            <a:r>
              <a:rPr lang="en-GB" sz="3500" b="0" strike="noStrike" spc="-1">
                <a:solidFill>
                  <a:schemeClr val="dk1"/>
                </a:solidFill>
                <a:latin typeface="Bayon"/>
                <a:ea typeface="Bayon"/>
              </a:rPr>
              <a:t>Long-Term Adaptation and Regression</a:t>
            </a:r>
            <a:endParaRPr lang="fr-FR" sz="3500" b="0" strike="noStrike" spc="-1">
              <a:solidFill>
                <a:schemeClr val="dk1"/>
              </a:solidFill>
              <a:latin typeface="Arial" panose="020B0604020202090204"/>
            </a:endParaRPr>
          </a:p>
        </p:txBody>
      </p:sp>
      <p:sp>
        <p:nvSpPr>
          <p:cNvPr id="92" name="PlaceHolder 2"/>
          <p:cNvSpPr>
            <a:spLocks noGrp="1"/>
          </p:cNvSpPr>
          <p:nvPr>
            <p:ph type="subTitle"/>
          </p:nvPr>
        </p:nvSpPr>
        <p:spPr>
          <a:xfrm>
            <a:off x="504720" y="952560"/>
            <a:ext cx="8133840" cy="2552400"/>
          </a:xfrm>
          <a:prstGeom prst="rect">
            <a:avLst/>
          </a:prstGeom>
          <a:noFill/>
          <a:ln w="0">
            <a:noFill/>
          </a:ln>
        </p:spPr>
        <p:txBody>
          <a:bodyPr lIns="91440" tIns="91440" rIns="91440" bIns="91440" anchor="t">
            <a:normAutofit/>
          </a:bodyPr>
          <a:p>
            <a:pPr indent="0">
              <a:lnSpc>
                <a:spcPct val="100000"/>
              </a:lnSpc>
              <a:buNone/>
              <a:tabLst>
                <a:tab pos="0" algn="l"/>
              </a:tabLst>
            </a:pPr>
            <a:r>
              <a:rPr lang="en-GB" sz="1200" b="0" strike="noStrike" spc="-1">
                <a:solidFill>
                  <a:schemeClr val="dk1"/>
                </a:solidFill>
                <a:latin typeface="Albert Sans"/>
                <a:ea typeface="Albert Sans"/>
              </a:rPr>
              <a:t>While initial performance boosts are common, many teams fail to sustain this momentum in the long run. Over time, performance metrics often regress towards historical averages unless the team effectively adapts to the new strategies implemented by the coach. Adjustments in player roles, tactical tweaks, and team cohesion play significant roles in determining long-term success.</a:t>
            </a:r>
            <a:endParaRPr lang="en-US" sz="12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descr="Average _points _per_match"/>
          <p:cNvPicPr>
            <a:picLocks noChangeAspect="1"/>
          </p:cNvPicPr>
          <p:nvPr/>
        </p:nvPicPr>
        <p:blipFill>
          <a:blip r:embed="rId1"/>
          <a:stretch>
            <a:fillRect/>
          </a:stretch>
        </p:blipFill>
        <p:spPr>
          <a:xfrm>
            <a:off x="1043940" y="843280"/>
            <a:ext cx="6819900" cy="3788410"/>
          </a:xfrm>
          <a:prstGeom prst="rect">
            <a:avLst/>
          </a:prstGeom>
        </p:spPr>
      </p:pic>
      <p:sp>
        <p:nvSpPr>
          <p:cNvPr id="4" name="文本框 3"/>
          <p:cNvSpPr txBox="1"/>
          <p:nvPr/>
        </p:nvSpPr>
        <p:spPr>
          <a:xfrm>
            <a:off x="467995" y="339090"/>
            <a:ext cx="5786120" cy="706755"/>
          </a:xfrm>
          <a:prstGeom prst="rect">
            <a:avLst/>
          </a:prstGeom>
          <a:noFill/>
        </p:spPr>
        <p:txBody>
          <a:bodyPr wrap="square" rtlCol="0">
            <a:spAutoFit/>
          </a:bodyPr>
          <a:p>
            <a:r>
              <a:rPr lang="en-US" altLang="zh-CN" sz="2000" b="1">
                <a:latin typeface="Arial Bold" panose="020B0604020202090204" charset="0"/>
                <a:cs typeface="Arial Bold" panose="020B0604020202090204" charset="0"/>
              </a:rPr>
              <a:t>The Coaching Era in One Timeline</a:t>
            </a:r>
            <a:endParaRPr lang="en-US" altLang="zh-CN" sz="2000" b="1">
              <a:latin typeface="Arial Bold" panose="020B0604020202090204" charset="0"/>
              <a:cs typeface="Arial Bold" panose="020B0604020202090204" charset="0"/>
            </a:endParaRPr>
          </a:p>
          <a:p>
            <a:endParaRPr lang="en-US" altLang="zh-CN" sz="2000" b="1">
              <a:latin typeface="Arial Bold" panose="020B0604020202090204" charset="0"/>
              <a:cs typeface="Arial Bold" panose="020B060402020209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PlaceHolder 1"/>
          <p:cNvSpPr>
            <a:spLocks noGrp="1"/>
          </p:cNvSpPr>
          <p:nvPr>
            <p:ph type="title"/>
          </p:nvPr>
        </p:nvSpPr>
        <p:spPr>
          <a:xfrm>
            <a:off x="228600" y="171360"/>
            <a:ext cx="8629200" cy="885600"/>
          </a:xfrm>
          <a:prstGeom prst="rect">
            <a:avLst/>
          </a:prstGeom>
          <a:noFill/>
          <a:ln w="0">
            <a:noFill/>
          </a:ln>
        </p:spPr>
        <p:txBody>
          <a:bodyPr lIns="91440" tIns="91440" rIns="91440" bIns="91440" anchor="b">
            <a:normAutofit/>
          </a:bodyPr>
          <a:p>
            <a:pPr indent="0">
              <a:lnSpc>
                <a:spcPct val="100000"/>
              </a:lnSpc>
              <a:buNone/>
              <a:tabLst>
                <a:tab pos="0" algn="l"/>
              </a:tabLst>
            </a:pPr>
            <a:r>
              <a:rPr lang="en-GB" sz="3500" b="0" strike="noStrike" spc="-1">
                <a:solidFill>
                  <a:schemeClr val="dk1"/>
                </a:solidFill>
                <a:latin typeface="Bayon"/>
                <a:ea typeface="Bayon"/>
              </a:rPr>
              <a:t>Impact of Coaching Changes on Teams</a:t>
            </a:r>
            <a:endParaRPr lang="fr-FR" sz="3500" b="0" strike="noStrike" spc="-1">
              <a:solidFill>
                <a:schemeClr val="dk1"/>
              </a:solidFill>
              <a:latin typeface="Arial" panose="020B0604020202090204"/>
            </a:endParaRPr>
          </a:p>
        </p:txBody>
      </p:sp>
      <p:sp>
        <p:nvSpPr>
          <p:cNvPr id="77" name="PlaceHolder 2"/>
          <p:cNvSpPr>
            <a:spLocks noGrp="1"/>
          </p:cNvSpPr>
          <p:nvPr>
            <p:ph type="subTitle"/>
          </p:nvPr>
        </p:nvSpPr>
        <p:spPr>
          <a:xfrm>
            <a:off x="228600" y="1152360"/>
            <a:ext cx="4533480" cy="3723840"/>
          </a:xfrm>
          <a:prstGeom prst="rect">
            <a:avLst/>
          </a:prstGeom>
          <a:noFill/>
          <a:ln w="0">
            <a:noFill/>
          </a:ln>
        </p:spPr>
        <p:txBody>
          <a:bodyPr lIns="91440" tIns="91440" rIns="91440" bIns="91440" anchor="t">
            <a:noAutofit/>
          </a:bodyPr>
          <a:p>
            <a:pPr marL="0" indent="0" eaLnBrk="1" fontAlgn="auto" latinLnBrk="0" hangingPunct="1">
              <a:lnSpc>
                <a:spcPct val="150000"/>
              </a:lnSpc>
              <a:buNone/>
              <a:tabLst>
                <a:tab pos="0" algn="l"/>
              </a:tabLst>
            </a:pPr>
            <a:r>
              <a:rPr lang="en-GB" sz="1600" b="0" strike="noStrike" spc="-1">
                <a:solidFill>
                  <a:schemeClr val="dk1"/>
                </a:solidFill>
                <a:latin typeface="Albert Sans"/>
                <a:ea typeface="Albert Sans"/>
              </a:rPr>
              <a:t>The initial impact of a new coach is frequently associated with a performance boost, particularly observable in key metrics such as xG and total goals scored. In many cases, teams show enhanced vitality and strategy adherence in the first two matches post-transition. However, this effect is typically short-lived, leading to a critical analysis of what drives lasting performance improvement</a:t>
            </a:r>
            <a:r>
              <a:rPr lang="en-GB" sz="1800" b="0" strike="noStrike" spc="-1">
                <a:solidFill>
                  <a:schemeClr val="dk1"/>
                </a:solidFill>
                <a:latin typeface="Albert Sans"/>
                <a:ea typeface="Albert Sans"/>
              </a:rPr>
              <a:t>.</a:t>
            </a:r>
            <a:endParaRPr lang="en-GB" sz="1800" b="0" strike="noStrike" spc="-1">
              <a:solidFill>
                <a:schemeClr val="dk1"/>
              </a:solidFill>
              <a:latin typeface="Albert Sans"/>
              <a:ea typeface="Albert Sans"/>
            </a:endParaRPr>
          </a:p>
        </p:txBody>
      </p:sp>
      <p:pic>
        <p:nvPicPr>
          <p:cNvPr id="78" name="Google Shape;117;p30"/>
          <p:cNvPicPr/>
          <p:nvPr/>
        </p:nvPicPr>
        <p:blipFill>
          <a:blip r:embed="rId1"/>
          <a:srcRect l="25789" t="19264" r="25784"/>
          <a:stretch>
            <a:fillRect/>
          </a:stretch>
        </p:blipFill>
        <p:spPr>
          <a:xfrm>
            <a:off x="4871160" y="1153440"/>
            <a:ext cx="3985560" cy="3724920"/>
          </a:xfrm>
          <a:prstGeom prst="rect">
            <a:avLst/>
          </a:prstGeom>
          <a:ln w="0">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2.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196581"/>
</p:tagLst>
</file>

<file path=ppt/tags/tag93.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19658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7.xml><?xml version="1.0" encoding="utf-8"?>
<p:tagLst xmlns:p="http://schemas.openxmlformats.org/presentationml/2006/main">
  <p:tag name="KSO_WM_TEMPLATE_THUMBS_INDEX" val="1"/>
  <p:tag name="KSO_WM_TEMPLATE_TOPIC_ID" val="2869567"/>
  <p:tag name="KSO_WM_TEMPLATE_OUTLINE_ID" val="15"/>
  <p:tag name="KSO_WM_TEMPLATE_SCENE_ID" val="1"/>
  <p:tag name="KSO_WM_TEMPLATE_JOB_ID" val="2"/>
  <p:tag name="KSO_WM_TEMPLATE_TOPIC_DEFAULT" val="1"/>
  <p:tag name="KSO_WM_TEMPLATE_SUBCATEGORY" val="0"/>
  <p:tag name="KSO_WM_TAG_VERSION" val="1.0"/>
  <p:tag name="KSO_WM_BEAUTIFY_FLAG" val="#wm#"/>
  <p:tag name="KSO_WM_TEMPLATE_CATEGORY" val="custom"/>
  <p:tag name="KSO_WM_TEMPLATE_INDEX" val="20196581"/>
</p:tagLst>
</file>

<file path=ppt/theme/theme1.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Office 主题​​">
  <a:themeElements>
    <a:clrScheme name="7">
      <a:dk1>
        <a:srgbClr val="000000"/>
      </a:dk1>
      <a:lt1>
        <a:srgbClr val="FFFFFF"/>
      </a:lt1>
      <a:dk2>
        <a:srgbClr val="44546A"/>
      </a:dk2>
      <a:lt2>
        <a:srgbClr val="E7E6E6"/>
      </a:lt2>
      <a:accent1>
        <a:srgbClr val="595959"/>
      </a:accent1>
      <a:accent2>
        <a:srgbClr val="8496B0"/>
      </a:accent2>
      <a:accent3>
        <a:srgbClr val="D7B5C6"/>
      </a:accent3>
      <a:accent4>
        <a:srgbClr val="BCBCBC"/>
      </a:accent4>
      <a:accent5>
        <a:srgbClr val="034A90"/>
      </a:accent5>
      <a:accent6>
        <a:srgbClr val="595959"/>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1_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nline Newspaper by Slidesgo">
  <a:themeElements>
    <a:clrScheme name="Simple Light">
      <a:dk1>
        <a:srgbClr val="2B292A"/>
      </a:dk1>
      <a:lt1>
        <a:srgbClr val="FFFAF3"/>
      </a:lt1>
      <a:dk2>
        <a:srgbClr val="BFB67F"/>
      </a:dk2>
      <a:lt2>
        <a:srgbClr val="FFFFFF"/>
      </a:lt2>
      <a:accent1>
        <a:srgbClr val="FFFFFF"/>
      </a:accent1>
      <a:accent2>
        <a:srgbClr val="FFFFFF"/>
      </a:accent2>
      <a:accent3>
        <a:srgbClr val="FFFFFF"/>
      </a:accent3>
      <a:accent4>
        <a:srgbClr val="FFFFFF"/>
      </a:accent4>
      <a:accent5>
        <a:srgbClr val="FFFFFF"/>
      </a:accent5>
      <a:accent6>
        <a:srgbClr val="FFFFFF"/>
      </a:accent6>
      <a:hlink>
        <a:srgbClr val="2B292A"/>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3361</Words>
  <Application>WPS 演示</Application>
  <PresentationFormat/>
  <Paragraphs>84</Paragraphs>
  <Slides>14</Slides>
  <Notes>0</Notes>
  <HiddenSlides>0</HiddenSlides>
  <MMClips>0</MMClips>
  <ScaleCrop>false</ScaleCrop>
  <HeadingPairs>
    <vt:vector size="6" baseType="variant">
      <vt:variant>
        <vt:lpstr>已用的字体</vt:lpstr>
      </vt:variant>
      <vt:variant>
        <vt:i4>19</vt:i4>
      </vt:variant>
      <vt:variant>
        <vt:lpstr>主题</vt:lpstr>
      </vt:variant>
      <vt:variant>
        <vt:i4>23</vt:i4>
      </vt:variant>
      <vt:variant>
        <vt:lpstr>幻灯片标题</vt:lpstr>
      </vt:variant>
      <vt:variant>
        <vt:i4>14</vt:i4>
      </vt:variant>
    </vt:vector>
  </HeadingPairs>
  <TitlesOfParts>
    <vt:vector size="56" baseType="lpstr">
      <vt:lpstr>Arial</vt:lpstr>
      <vt:lpstr>宋体</vt:lpstr>
      <vt:lpstr>Wingdings</vt:lpstr>
      <vt:lpstr>Albert Sans</vt:lpstr>
      <vt:lpstr>OpenSymbol</vt:lpstr>
      <vt:lpstr>Arial</vt:lpstr>
      <vt:lpstr>Symbol</vt:lpstr>
      <vt:lpstr>Kingsoft Sign</vt:lpstr>
      <vt:lpstr>Bayon</vt:lpstr>
      <vt:lpstr>Thonburi</vt:lpstr>
      <vt:lpstr>微软雅黑</vt:lpstr>
      <vt:lpstr>汉仪旗黑</vt:lpstr>
      <vt:lpstr>宋体</vt:lpstr>
      <vt:lpstr>Arial Unicode MS</vt:lpstr>
      <vt:lpstr>汉仪书宋二KW</vt:lpstr>
      <vt:lpstr>Calibri</vt:lpstr>
      <vt:lpstr>Helvetica Neue</vt:lpstr>
      <vt:lpstr>Arial Bold</vt:lpstr>
      <vt:lpstr>Apple Color Emoji</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Online Newspaper by Slidesgo</vt:lpstr>
      <vt:lpstr>Slidesgo Final Pages</vt:lpstr>
      <vt:lpstr>Slidesgo Final Pages</vt:lpstr>
      <vt:lpstr>Slidesgo Final Pages</vt:lpstr>
      <vt:lpstr>Office 主题​​</vt:lpstr>
      <vt:lpstr>1_Online Newspaper by Slidesgo</vt:lpstr>
      <vt:lpstr>Coaching Changes Analysis</vt:lpstr>
      <vt:lpstr>Introduction</vt:lpstr>
      <vt:lpstr>01</vt:lpstr>
      <vt:lpstr>Factors Influencing Short-Term Success</vt:lpstr>
      <vt:lpstr>Coaching Transition in Bundesliga</vt:lpstr>
      <vt:lpstr>PowerPoint 演示文稿</vt:lpstr>
      <vt:lpstr>Long-Term Adaptation and Regression</vt:lpstr>
      <vt:lpstr>PowerPoint 演示文稿</vt:lpstr>
      <vt:lpstr>Impact of Coaching Changes on Teams</vt:lpstr>
      <vt:lpstr>02</vt:lpstr>
      <vt:lpstr>Impact of Coaching Changes on Teams</vt:lpstr>
      <vt:lpstr>Immediate Performance Boosts</vt:lpstr>
      <vt:lpstr>Conclusions</vt:lpstr>
      <vt:lpstr>PowerPoint 演示文稿</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Jiahui Fan</cp:lastModifiedBy>
  <cp:revision>1</cp:revision>
  <dcterms:created xsi:type="dcterms:W3CDTF">2025-06-11T00:19:18Z</dcterms:created>
  <dcterms:modified xsi:type="dcterms:W3CDTF">2025-06-11T00:19:18Z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y fmtid="{D5CDD505-2E9C-101B-9397-08002B2CF9AE}" pid="3" name="ICV">
    <vt:lpwstr>D0272A61D85A840885CB4868F3813177_42</vt:lpwstr>
  </property>
  <property fmtid="{D5CDD505-2E9C-101B-9397-08002B2CF9AE}" pid="4" name="KSOProductBuildVer">
    <vt:lpwstr>2052-6.14.0.8718</vt:lpwstr>
  </property>
</Properties>
</file>